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4"/>
  </p:sldMasterIdLst>
  <p:notesMasterIdLst>
    <p:notesMasterId r:id="rId18"/>
  </p:notesMasterIdLst>
  <p:handoutMasterIdLst>
    <p:handoutMasterId r:id="rId19"/>
  </p:handoutMasterIdLst>
  <p:sldIdLst>
    <p:sldId id="3825" r:id="rId5"/>
    <p:sldId id="3826" r:id="rId6"/>
    <p:sldId id="3827" r:id="rId7"/>
    <p:sldId id="3828" r:id="rId8"/>
    <p:sldId id="3791" r:id="rId9"/>
    <p:sldId id="3792" r:id="rId10"/>
    <p:sldId id="3829" r:id="rId11"/>
    <p:sldId id="3830" r:id="rId12"/>
    <p:sldId id="3831" r:id="rId13"/>
    <p:sldId id="3794" r:id="rId14"/>
    <p:sldId id="3832" r:id="rId15"/>
    <p:sldId id="3833" r:id="rId16"/>
    <p:sldId id="3834" r:id="rId17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58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1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5C-408F-B606-9DFA87F01BA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A5C-408F-B606-9DFA87F01BA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A5C-408F-B606-9DFA87F01B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39726783"/>
        <c:axId val="1952542911"/>
      </c:barChart>
      <c:catAx>
        <c:axId val="5397267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pPr>
            <a:endParaRPr lang="zh-CN"/>
          </a:p>
        </c:txPr>
        <c:crossAx val="1952542911"/>
        <c:crosses val="autoZero"/>
        <c:auto val="1"/>
        <c:lblAlgn val="ctr"/>
        <c:lblOffset val="100"/>
        <c:noMultiLvlLbl val="0"/>
      </c:catAx>
      <c:valAx>
        <c:axId val="19525429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pPr>
            <a:endParaRPr lang="zh-CN"/>
          </a:p>
        </c:txPr>
        <c:crossAx val="53972678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zh-CN" noProof="0">
          <a:latin typeface="Microsoft YaHei UI" panose="020B0503020204020204" pitchFamily="34" charset="-122"/>
          <a:ea typeface="Microsoft YaHei UI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Relationship Id="rId4" Type="http://schemas.openxmlformats.org/officeDocument/2006/relationships/image" Target="../media/image7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Relationship Id="rId4" Type="http://schemas.openxmlformats.org/officeDocument/2006/relationships/image" Target="../media/image7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C72703F-EB58-4B0C-8B2A-EDF2A51B2C6C}" type="doc">
      <dgm:prSet loTypeId="urn:microsoft.com/office/officeart/2019/1/layout/PeoplePortraitsList" loCatId="profile" qsTypeId="urn:microsoft.com/office/officeart/2005/8/quickstyle/simple1" qsCatId="simple" csTypeId="urn:microsoft.com/office/officeart/2005/8/colors/colorful2" csCatId="colorful" phldr="1"/>
      <dgm:spPr/>
      <dgm:t>
        <a:bodyPr rtlCol="0"/>
        <a:lstStyle/>
        <a:p>
          <a:pPr rtl="0"/>
          <a:endParaRPr lang="en-US"/>
        </a:p>
      </dgm:t>
    </dgm:pt>
    <dgm:pt modelId="{23CA95F9-8BCF-40C1-B842-BCFFD43632F6}">
      <dgm:prSet custT="1"/>
      <dgm:spPr/>
      <dgm:t>
        <a:bodyPr rtlCol="0"/>
        <a:lstStyle/>
        <a:p>
          <a:pPr algn="ctr" rtl="0">
            <a:lnSpc>
              <a:spcPct val="100000"/>
            </a:lnSpc>
            <a:defRPr b="1" spc="20">
              <a:latin typeface="+mj-lt"/>
            </a:defRPr>
          </a:pPr>
          <a:r>
            <a:rPr lang="zh-CN" altLang="en-US" sz="2800" b="0" noProof="0" dirty="0">
              <a:solidFill>
                <a:sysClr val="windowText" lastClr="0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姓名</a:t>
          </a:r>
          <a:br>
            <a:rPr lang="zh-CN" altLang="en-US" sz="1600" noProof="0" dirty="0">
              <a:solidFill>
                <a:sysClr val="windowText" lastClr="0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</a:br>
          <a:r>
            <a:rPr lang="zh-CN" altLang="en-US" sz="1600" b="0" noProof="0" dirty="0">
              <a:solidFill>
                <a:sysClr val="windowText" lastClr="0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标题</a:t>
          </a:r>
        </a:p>
      </dgm:t>
    </dgm:pt>
    <dgm:pt modelId="{FC4F4986-5DCD-4DC2-B7FD-2C5FABEF9979}" type="parTrans" cxnId="{E6EDE7CF-5B3F-4E2C-99EE-D5462F0EC9CE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D868EA7F-D868-4231-86D5-66D9B2DF2F62}" type="sibTrans" cxnId="{E6EDE7CF-5B3F-4E2C-99EE-D5462F0EC9CE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1E293C9C-50F7-4DF0-A45F-EF6AA41E15B2}">
      <dgm:prSet custT="1"/>
      <dgm:spPr/>
      <dgm:t>
        <a:bodyPr rtlCol="0"/>
        <a:lstStyle/>
        <a:p>
          <a:pPr algn="ctr" rtl="0">
            <a:lnSpc>
              <a:spcPct val="100000"/>
            </a:lnSpc>
            <a:defRPr b="1" spc="20">
              <a:latin typeface="+mj-lt"/>
            </a:defRPr>
          </a:pPr>
          <a:r>
            <a:rPr lang="zh-CN" altLang="en-US" sz="2800" b="0" noProof="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姓名</a:t>
          </a:r>
          <a:br>
            <a:rPr lang="zh-CN" altLang="en-US" sz="1600" noProof="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</a:br>
          <a:r>
            <a:rPr lang="zh-CN" altLang="en-US" sz="1600" b="0" noProof="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标题</a:t>
          </a:r>
        </a:p>
      </dgm:t>
    </dgm:pt>
    <dgm:pt modelId="{04936CC5-1B2F-4620-ABDF-F195956C3F4A}" type="parTrans" cxnId="{A7E7000F-0D10-4D88-844F-C9CB2A6A39DA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E019F05B-61F4-4915-9D10-5D6F328EA591}" type="sibTrans" cxnId="{A7E7000F-0D10-4D88-844F-C9CB2A6A39DA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DA3F2F2F-B5A8-4CFD-ABCE-1BC48CD913AF}">
      <dgm:prSet custT="1"/>
      <dgm:spPr/>
      <dgm:t>
        <a:bodyPr rtlCol="0"/>
        <a:lstStyle/>
        <a:p>
          <a:pPr algn="ctr" rtl="0">
            <a:lnSpc>
              <a:spcPct val="100000"/>
            </a:lnSpc>
            <a:defRPr b="1" spc="20">
              <a:latin typeface="+mj-lt"/>
            </a:defRPr>
          </a:pPr>
          <a:r>
            <a:rPr lang="zh-CN" altLang="en-US" sz="2800" b="0" noProof="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姓名</a:t>
          </a:r>
          <a:br>
            <a:rPr lang="zh-CN" altLang="en-US" sz="1600" noProof="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</a:br>
          <a:r>
            <a:rPr lang="zh-CN" altLang="en-US" sz="1600" b="0" noProof="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标题</a:t>
          </a:r>
        </a:p>
      </dgm:t>
    </dgm:pt>
    <dgm:pt modelId="{D4AFA5E0-6624-49A6-B10B-4FFA7483C001}" type="parTrans" cxnId="{307321D6-32A9-4F29-A35B-8328C6417311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038FE749-6004-418E-86C7-7C1B1D7930F4}" type="sibTrans" cxnId="{307321D6-32A9-4F29-A35B-8328C6417311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B2F9B3BC-1849-4A4A-BBE4-752B9B492C76}">
      <dgm:prSet custT="1"/>
      <dgm:spPr/>
      <dgm:t>
        <a:bodyPr rtlCol="0"/>
        <a:lstStyle/>
        <a:p>
          <a:pPr algn="ctr" rtl="0">
            <a:lnSpc>
              <a:spcPct val="100000"/>
            </a:lnSpc>
            <a:defRPr b="1" spc="20">
              <a:latin typeface="+mj-lt"/>
            </a:defRPr>
          </a:pPr>
          <a:r>
            <a:rPr lang="zh-CN" altLang="en-US" sz="2800" b="0" noProof="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姓名</a:t>
          </a:r>
          <a:br>
            <a:rPr lang="zh-CN" altLang="en-US" sz="1600" noProof="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</a:br>
          <a:r>
            <a:rPr lang="zh-CN" altLang="en-US" sz="1600" b="0" noProof="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标题</a:t>
          </a:r>
        </a:p>
      </dgm:t>
    </dgm:pt>
    <dgm:pt modelId="{48FD486C-824F-4590-8CFC-BC1053E533DD}" type="parTrans" cxnId="{BB48F2B9-3F80-43D5-9223-76526A774C2D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2946CE56-B018-4C0E-918D-0B36D170024F}" type="sibTrans" cxnId="{BB48F2B9-3F80-43D5-9223-76526A774C2D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BF30E86D-EAFC-44CE-B56C-D7C5EC7742F3}" type="pres">
      <dgm:prSet presAssocID="{5C72703F-EB58-4B0C-8B2A-EDF2A51B2C6C}" presName="root" presStyleCnt="0">
        <dgm:presLayoutVars>
          <dgm:dir/>
          <dgm:resizeHandles val="exact"/>
        </dgm:presLayoutVars>
      </dgm:prSet>
      <dgm:spPr/>
    </dgm:pt>
    <dgm:pt modelId="{34A89649-B4A9-4A6F-8793-5A3DB37DDDA6}" type="pres">
      <dgm:prSet presAssocID="{23CA95F9-8BCF-40C1-B842-BCFFD43632F6}" presName="compNode" presStyleCnt="0"/>
      <dgm:spPr/>
    </dgm:pt>
    <dgm:pt modelId="{FFB9F511-6797-4909-9D3B-89EBC96F25A8}" type="pres">
      <dgm:prSet presAssocID="{23CA95F9-8BCF-40C1-B842-BCFFD43632F6}" presName="topSpace" presStyleCnt="0"/>
      <dgm:spPr/>
    </dgm:pt>
    <dgm:pt modelId="{73073D5B-7ADA-4F8B-AD34-0BE114905A44}" type="pres">
      <dgm:prSet presAssocID="{23CA95F9-8BCF-40C1-B842-BCFFD43632F6}" presName="photoElip" presStyleLbl="node1" presStyleIdx="0" presStyleCnt="4" custScaleX="108605" custScaleY="108605"/>
      <dgm:spPr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shot of team member"/>
        </a:ext>
      </dgm:extLst>
    </dgm:pt>
    <dgm:pt modelId="{EE33220B-2292-4F19-BD6E-B7F529CD8414}" type="pres">
      <dgm:prSet presAssocID="{23CA95F9-8BCF-40C1-B842-BCFFD43632F6}" presName="iconSpace" presStyleCnt="0"/>
      <dgm:spPr/>
    </dgm:pt>
    <dgm:pt modelId="{FDFAF16A-4FD0-49F4-8593-32E9A31A4FF7}" type="pres">
      <dgm:prSet presAssocID="{23CA95F9-8BCF-40C1-B842-BCFFD43632F6}" presName="nameTx" presStyleLbl="revTx" presStyleIdx="0" presStyleCnt="8" custLinFactNeighborY="17872">
        <dgm:presLayoutVars>
          <dgm:chMax val="0"/>
          <dgm:chPref val="0"/>
        </dgm:presLayoutVars>
      </dgm:prSet>
      <dgm:spPr/>
    </dgm:pt>
    <dgm:pt modelId="{EEB88C88-E325-43D0-B163-BFD87C897361}" type="pres">
      <dgm:prSet presAssocID="{23CA95F9-8BCF-40C1-B842-BCFFD43632F6}" presName="txSpace" presStyleCnt="0"/>
      <dgm:spPr/>
    </dgm:pt>
    <dgm:pt modelId="{7D166BBB-55AF-452C-B9A0-94A1EE55FF4F}" type="pres">
      <dgm:prSet presAssocID="{23CA95F9-8BCF-40C1-B842-BCFFD43632F6}" presName="desTx" presStyleLbl="revTx" presStyleIdx="1" presStyleCnt="8">
        <dgm:presLayoutVars/>
      </dgm:prSet>
      <dgm:spPr/>
    </dgm:pt>
    <dgm:pt modelId="{860D3358-284A-4827-88CC-2F74FF5A1E56}" type="pres">
      <dgm:prSet presAssocID="{23CA95F9-8BCF-40C1-B842-BCFFD43632F6}" presName="bottSpace" presStyleCnt="0"/>
      <dgm:spPr/>
    </dgm:pt>
    <dgm:pt modelId="{0D4A0804-490F-47AA-B7FA-08C890B0D841}" type="pres">
      <dgm:prSet presAssocID="{D868EA7F-D868-4231-86D5-66D9B2DF2F62}" presName="sibTrans" presStyleCnt="0"/>
      <dgm:spPr/>
    </dgm:pt>
    <dgm:pt modelId="{E40BB94D-AE1C-4F05-8AA5-E9FA9A8CCCDE}" type="pres">
      <dgm:prSet presAssocID="{1E293C9C-50F7-4DF0-A45F-EF6AA41E15B2}" presName="compNode" presStyleCnt="0"/>
      <dgm:spPr/>
    </dgm:pt>
    <dgm:pt modelId="{1BC7C3C6-BE78-4F0A-9E69-54742F1AA0F3}" type="pres">
      <dgm:prSet presAssocID="{1E293C9C-50F7-4DF0-A45F-EF6AA41E15B2}" presName="topSpace" presStyleCnt="0"/>
      <dgm:spPr/>
    </dgm:pt>
    <dgm:pt modelId="{25238F18-07B8-41D8-8BD9-9F8514E8F9C4}" type="pres">
      <dgm:prSet presAssocID="{1E293C9C-50F7-4DF0-A45F-EF6AA41E15B2}" presName="photoElip" presStyleLbl="node1" presStyleIdx="1" presStyleCnt="4" custScaleX="108605" custScaleY="108605"/>
      <dgm:spPr>
        <a:prstGeom prst="ellipse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shot of team member"/>
        </a:ext>
      </dgm:extLst>
    </dgm:pt>
    <dgm:pt modelId="{6FFE343B-847F-4D3F-A2F9-B95E826EC656}" type="pres">
      <dgm:prSet presAssocID="{1E293C9C-50F7-4DF0-A45F-EF6AA41E15B2}" presName="iconSpace" presStyleCnt="0"/>
      <dgm:spPr/>
    </dgm:pt>
    <dgm:pt modelId="{866F95BB-E9D9-40E2-AB9F-99D5F69BA82A}" type="pres">
      <dgm:prSet presAssocID="{1E293C9C-50F7-4DF0-A45F-EF6AA41E15B2}" presName="nameTx" presStyleLbl="revTx" presStyleIdx="2" presStyleCnt="8" custLinFactNeighborY="17872">
        <dgm:presLayoutVars>
          <dgm:chMax val="0"/>
          <dgm:chPref val="0"/>
        </dgm:presLayoutVars>
      </dgm:prSet>
      <dgm:spPr/>
    </dgm:pt>
    <dgm:pt modelId="{B22197FE-7BF1-485D-9B2D-0AD12CF41435}" type="pres">
      <dgm:prSet presAssocID="{1E293C9C-50F7-4DF0-A45F-EF6AA41E15B2}" presName="txSpace" presStyleCnt="0"/>
      <dgm:spPr/>
    </dgm:pt>
    <dgm:pt modelId="{1223E777-77CB-4A9A-BF21-12B513842696}" type="pres">
      <dgm:prSet presAssocID="{1E293C9C-50F7-4DF0-A45F-EF6AA41E15B2}" presName="desTx" presStyleLbl="revTx" presStyleIdx="3" presStyleCnt="8">
        <dgm:presLayoutVars/>
      </dgm:prSet>
      <dgm:spPr/>
    </dgm:pt>
    <dgm:pt modelId="{48A93FE3-F550-4840-B560-2DB8553BED7D}" type="pres">
      <dgm:prSet presAssocID="{1E293C9C-50F7-4DF0-A45F-EF6AA41E15B2}" presName="bottSpace" presStyleCnt="0"/>
      <dgm:spPr/>
    </dgm:pt>
    <dgm:pt modelId="{DCDF700C-8587-4AD0-95CF-A8CEBB3AD30B}" type="pres">
      <dgm:prSet presAssocID="{E019F05B-61F4-4915-9D10-5D6F328EA591}" presName="sibTrans" presStyleCnt="0"/>
      <dgm:spPr/>
    </dgm:pt>
    <dgm:pt modelId="{D5C9CF54-A3DB-4262-A188-C006BBF08A29}" type="pres">
      <dgm:prSet presAssocID="{DA3F2F2F-B5A8-4CFD-ABCE-1BC48CD913AF}" presName="compNode" presStyleCnt="0"/>
      <dgm:spPr/>
    </dgm:pt>
    <dgm:pt modelId="{EB21A753-DAF6-4914-9F97-D017DE4534D0}" type="pres">
      <dgm:prSet presAssocID="{DA3F2F2F-B5A8-4CFD-ABCE-1BC48CD913AF}" presName="topSpace" presStyleCnt="0"/>
      <dgm:spPr/>
    </dgm:pt>
    <dgm:pt modelId="{418E44D8-60E4-4008-9F09-1A652C62E8A6}" type="pres">
      <dgm:prSet presAssocID="{DA3F2F2F-B5A8-4CFD-ABCE-1BC48CD913AF}" presName="photoElip" presStyleLbl="node1" presStyleIdx="2" presStyleCnt="4" custScaleX="108605" custScaleY="108605"/>
      <dgm:spPr>
        <a:prstGeom prst="ellipse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shot of team member"/>
        </a:ext>
      </dgm:extLst>
    </dgm:pt>
    <dgm:pt modelId="{51349271-76B0-4CC0-A678-325A9A4D3475}" type="pres">
      <dgm:prSet presAssocID="{DA3F2F2F-B5A8-4CFD-ABCE-1BC48CD913AF}" presName="iconSpace" presStyleCnt="0"/>
      <dgm:spPr/>
    </dgm:pt>
    <dgm:pt modelId="{9B5C14B8-8D61-4009-9F8C-194486F530FA}" type="pres">
      <dgm:prSet presAssocID="{DA3F2F2F-B5A8-4CFD-ABCE-1BC48CD913AF}" presName="nameTx" presStyleLbl="revTx" presStyleIdx="4" presStyleCnt="8" custLinFactNeighborY="17872">
        <dgm:presLayoutVars>
          <dgm:chMax val="0"/>
          <dgm:chPref val="0"/>
        </dgm:presLayoutVars>
      </dgm:prSet>
      <dgm:spPr/>
    </dgm:pt>
    <dgm:pt modelId="{7C23080D-6185-431F-BAF8-5277AA3C0E29}" type="pres">
      <dgm:prSet presAssocID="{DA3F2F2F-B5A8-4CFD-ABCE-1BC48CD913AF}" presName="txSpace" presStyleCnt="0"/>
      <dgm:spPr/>
    </dgm:pt>
    <dgm:pt modelId="{EE420F84-477D-4635-BEF8-66426E9A259D}" type="pres">
      <dgm:prSet presAssocID="{DA3F2F2F-B5A8-4CFD-ABCE-1BC48CD913AF}" presName="desTx" presStyleLbl="revTx" presStyleIdx="5" presStyleCnt="8" custLinFactY="-45265" custLinFactNeighborX="14101" custLinFactNeighborY="-100000">
        <dgm:presLayoutVars/>
      </dgm:prSet>
      <dgm:spPr/>
    </dgm:pt>
    <dgm:pt modelId="{DB61A93F-5AE0-4A97-AFE4-E1EA7F61D044}" type="pres">
      <dgm:prSet presAssocID="{DA3F2F2F-B5A8-4CFD-ABCE-1BC48CD913AF}" presName="bottSpace" presStyleCnt="0"/>
      <dgm:spPr/>
    </dgm:pt>
    <dgm:pt modelId="{75D7FAE6-857D-40F6-B564-3F282FD27B77}" type="pres">
      <dgm:prSet presAssocID="{038FE749-6004-418E-86C7-7C1B1D7930F4}" presName="sibTrans" presStyleCnt="0"/>
      <dgm:spPr/>
    </dgm:pt>
    <dgm:pt modelId="{F836F72C-94C1-41ED-BA62-813057647F9C}" type="pres">
      <dgm:prSet presAssocID="{B2F9B3BC-1849-4A4A-BBE4-752B9B492C76}" presName="compNode" presStyleCnt="0"/>
      <dgm:spPr/>
    </dgm:pt>
    <dgm:pt modelId="{8D7BA638-A338-4090-BADA-C1ECE7868394}" type="pres">
      <dgm:prSet presAssocID="{B2F9B3BC-1849-4A4A-BBE4-752B9B492C76}" presName="topSpace" presStyleCnt="0"/>
      <dgm:spPr/>
    </dgm:pt>
    <dgm:pt modelId="{04A8E640-7EB5-4EF2-8C83-19A3E5328324}" type="pres">
      <dgm:prSet presAssocID="{B2F9B3BC-1849-4A4A-BBE4-752B9B492C76}" presName="photoElip" presStyleLbl="node1" presStyleIdx="3" presStyleCnt="4" custScaleX="108605" custScaleY="108605"/>
      <dgm:spPr>
        <a:prstGeom prst="ellipse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shot of team member"/>
        </a:ext>
      </dgm:extLst>
    </dgm:pt>
    <dgm:pt modelId="{278B038A-7223-4C22-98FA-84D16AB2359F}" type="pres">
      <dgm:prSet presAssocID="{B2F9B3BC-1849-4A4A-BBE4-752B9B492C76}" presName="iconSpace" presStyleCnt="0"/>
      <dgm:spPr/>
    </dgm:pt>
    <dgm:pt modelId="{79C5F495-3DD9-41C8-99AE-150A333447D0}" type="pres">
      <dgm:prSet presAssocID="{B2F9B3BC-1849-4A4A-BBE4-752B9B492C76}" presName="nameTx" presStyleLbl="revTx" presStyleIdx="6" presStyleCnt="8" custLinFactNeighborY="17872">
        <dgm:presLayoutVars>
          <dgm:chMax val="0"/>
          <dgm:chPref val="0"/>
        </dgm:presLayoutVars>
      </dgm:prSet>
      <dgm:spPr/>
    </dgm:pt>
    <dgm:pt modelId="{0D329E5F-B8D6-4027-B396-6AF7DD7D0537}" type="pres">
      <dgm:prSet presAssocID="{B2F9B3BC-1849-4A4A-BBE4-752B9B492C76}" presName="txSpace" presStyleCnt="0"/>
      <dgm:spPr/>
    </dgm:pt>
    <dgm:pt modelId="{5A7600AF-A34B-4D03-B3D6-B3C760AE8E06}" type="pres">
      <dgm:prSet presAssocID="{B2F9B3BC-1849-4A4A-BBE4-752B9B492C76}" presName="desTx" presStyleLbl="revTx" presStyleIdx="7" presStyleCnt="8" custLinFactNeighborX="1819" custLinFactNeighborY="-7212">
        <dgm:presLayoutVars/>
      </dgm:prSet>
      <dgm:spPr/>
    </dgm:pt>
    <dgm:pt modelId="{F9799C58-A628-4E75-9DAC-6616D2E34649}" type="pres">
      <dgm:prSet presAssocID="{B2F9B3BC-1849-4A4A-BBE4-752B9B492C76}" presName="bottSpace" presStyleCnt="0"/>
      <dgm:spPr/>
    </dgm:pt>
  </dgm:ptLst>
  <dgm:cxnLst>
    <dgm:cxn modelId="{A7E7000F-0D10-4D88-844F-C9CB2A6A39DA}" srcId="{5C72703F-EB58-4B0C-8B2A-EDF2A51B2C6C}" destId="{1E293C9C-50F7-4DF0-A45F-EF6AA41E15B2}" srcOrd="1" destOrd="0" parTransId="{04936CC5-1B2F-4620-ABDF-F195956C3F4A}" sibTransId="{E019F05B-61F4-4915-9D10-5D6F328EA591}"/>
    <dgm:cxn modelId="{540FED75-CB4E-4EAD-804F-81226869B095}" type="presOf" srcId="{1E293C9C-50F7-4DF0-A45F-EF6AA41E15B2}" destId="{866F95BB-E9D9-40E2-AB9F-99D5F69BA82A}" srcOrd="0" destOrd="0" presId="urn:microsoft.com/office/officeart/2019/1/layout/PeoplePortraitsList"/>
    <dgm:cxn modelId="{4C525577-8965-4DD8-A876-005F65E1D723}" type="presOf" srcId="{B2F9B3BC-1849-4A4A-BBE4-752B9B492C76}" destId="{79C5F495-3DD9-41C8-99AE-150A333447D0}" srcOrd="0" destOrd="0" presId="urn:microsoft.com/office/officeart/2019/1/layout/PeoplePortraitsList"/>
    <dgm:cxn modelId="{103DE3A3-70BD-4C08-B354-5518A18B954E}" type="presOf" srcId="{DA3F2F2F-B5A8-4CFD-ABCE-1BC48CD913AF}" destId="{9B5C14B8-8D61-4009-9F8C-194486F530FA}" srcOrd="0" destOrd="0" presId="urn:microsoft.com/office/officeart/2019/1/layout/PeoplePortraitsList"/>
    <dgm:cxn modelId="{BB48F2B9-3F80-43D5-9223-76526A774C2D}" srcId="{5C72703F-EB58-4B0C-8B2A-EDF2A51B2C6C}" destId="{B2F9B3BC-1849-4A4A-BBE4-752B9B492C76}" srcOrd="3" destOrd="0" parTransId="{48FD486C-824F-4590-8CFC-BC1053E533DD}" sibTransId="{2946CE56-B018-4C0E-918D-0B36D170024F}"/>
    <dgm:cxn modelId="{E6EDE7CF-5B3F-4E2C-99EE-D5462F0EC9CE}" srcId="{5C72703F-EB58-4B0C-8B2A-EDF2A51B2C6C}" destId="{23CA95F9-8BCF-40C1-B842-BCFFD43632F6}" srcOrd="0" destOrd="0" parTransId="{FC4F4986-5DCD-4DC2-B7FD-2C5FABEF9979}" sibTransId="{D868EA7F-D868-4231-86D5-66D9B2DF2F62}"/>
    <dgm:cxn modelId="{307321D6-32A9-4F29-A35B-8328C6417311}" srcId="{5C72703F-EB58-4B0C-8B2A-EDF2A51B2C6C}" destId="{DA3F2F2F-B5A8-4CFD-ABCE-1BC48CD913AF}" srcOrd="2" destOrd="0" parTransId="{D4AFA5E0-6624-49A6-B10B-4FFA7483C001}" sibTransId="{038FE749-6004-418E-86C7-7C1B1D7930F4}"/>
    <dgm:cxn modelId="{DE44E4D8-C5CF-4438-860F-3C376D4D64F5}" type="presOf" srcId="{23CA95F9-8BCF-40C1-B842-BCFFD43632F6}" destId="{FDFAF16A-4FD0-49F4-8593-32E9A31A4FF7}" srcOrd="0" destOrd="0" presId="urn:microsoft.com/office/officeart/2019/1/layout/PeoplePortraitsList"/>
    <dgm:cxn modelId="{74A68EEE-876E-4134-B088-DC53246E11FE}" type="presOf" srcId="{5C72703F-EB58-4B0C-8B2A-EDF2A51B2C6C}" destId="{BF30E86D-EAFC-44CE-B56C-D7C5EC7742F3}" srcOrd="0" destOrd="0" presId="urn:microsoft.com/office/officeart/2019/1/layout/PeoplePortraitsList"/>
    <dgm:cxn modelId="{3D9D2C87-FAC6-440F-8296-405914DA77FA}" type="presParOf" srcId="{BF30E86D-EAFC-44CE-B56C-D7C5EC7742F3}" destId="{34A89649-B4A9-4A6F-8793-5A3DB37DDDA6}" srcOrd="0" destOrd="0" presId="urn:microsoft.com/office/officeart/2019/1/layout/PeoplePortraitsList"/>
    <dgm:cxn modelId="{10208EBB-3996-40BD-88FB-7743A0FCFC0C}" type="presParOf" srcId="{34A89649-B4A9-4A6F-8793-5A3DB37DDDA6}" destId="{FFB9F511-6797-4909-9D3B-89EBC96F25A8}" srcOrd="0" destOrd="0" presId="urn:microsoft.com/office/officeart/2019/1/layout/PeoplePortraitsList"/>
    <dgm:cxn modelId="{680FCFE1-C0D6-41B7-81EE-34F07569A758}" type="presParOf" srcId="{34A89649-B4A9-4A6F-8793-5A3DB37DDDA6}" destId="{73073D5B-7ADA-4F8B-AD34-0BE114905A44}" srcOrd="1" destOrd="0" presId="urn:microsoft.com/office/officeart/2019/1/layout/PeoplePortraitsList"/>
    <dgm:cxn modelId="{84E22014-947A-4B8C-A1FF-A1E4AAD40AF2}" type="presParOf" srcId="{34A89649-B4A9-4A6F-8793-5A3DB37DDDA6}" destId="{EE33220B-2292-4F19-BD6E-B7F529CD8414}" srcOrd="2" destOrd="0" presId="urn:microsoft.com/office/officeart/2019/1/layout/PeoplePortraitsList"/>
    <dgm:cxn modelId="{6B5D3C86-47CA-4D7E-A443-7DF8A6130E63}" type="presParOf" srcId="{34A89649-B4A9-4A6F-8793-5A3DB37DDDA6}" destId="{FDFAF16A-4FD0-49F4-8593-32E9A31A4FF7}" srcOrd="3" destOrd="0" presId="urn:microsoft.com/office/officeart/2019/1/layout/PeoplePortraitsList"/>
    <dgm:cxn modelId="{119527D7-3755-4E3D-BC66-7A27143BBB8B}" type="presParOf" srcId="{34A89649-B4A9-4A6F-8793-5A3DB37DDDA6}" destId="{EEB88C88-E325-43D0-B163-BFD87C897361}" srcOrd="4" destOrd="0" presId="urn:microsoft.com/office/officeart/2019/1/layout/PeoplePortraitsList"/>
    <dgm:cxn modelId="{8B410EAE-BFFA-4BD7-B4BA-16AABEF1EAA9}" type="presParOf" srcId="{34A89649-B4A9-4A6F-8793-5A3DB37DDDA6}" destId="{7D166BBB-55AF-452C-B9A0-94A1EE55FF4F}" srcOrd="5" destOrd="0" presId="urn:microsoft.com/office/officeart/2019/1/layout/PeoplePortraitsList"/>
    <dgm:cxn modelId="{02A3AE73-815E-459E-B530-44D4C95EF771}" type="presParOf" srcId="{34A89649-B4A9-4A6F-8793-5A3DB37DDDA6}" destId="{860D3358-284A-4827-88CC-2F74FF5A1E56}" srcOrd="6" destOrd="0" presId="urn:microsoft.com/office/officeart/2019/1/layout/PeoplePortraitsList"/>
    <dgm:cxn modelId="{6C30D5CD-53EE-463E-B6E2-B237F041E4C3}" type="presParOf" srcId="{BF30E86D-EAFC-44CE-B56C-D7C5EC7742F3}" destId="{0D4A0804-490F-47AA-B7FA-08C890B0D841}" srcOrd="1" destOrd="0" presId="urn:microsoft.com/office/officeart/2019/1/layout/PeoplePortraitsList"/>
    <dgm:cxn modelId="{E4C40201-6BC4-420D-A8E7-A3465911B5D7}" type="presParOf" srcId="{BF30E86D-EAFC-44CE-B56C-D7C5EC7742F3}" destId="{E40BB94D-AE1C-4F05-8AA5-E9FA9A8CCCDE}" srcOrd="2" destOrd="0" presId="urn:microsoft.com/office/officeart/2019/1/layout/PeoplePortraitsList"/>
    <dgm:cxn modelId="{DF091FE9-5356-4A17-932D-C2EAD2530E8C}" type="presParOf" srcId="{E40BB94D-AE1C-4F05-8AA5-E9FA9A8CCCDE}" destId="{1BC7C3C6-BE78-4F0A-9E69-54742F1AA0F3}" srcOrd="0" destOrd="0" presId="urn:microsoft.com/office/officeart/2019/1/layout/PeoplePortraitsList"/>
    <dgm:cxn modelId="{43A6DAE1-8229-474F-B737-E5233B5044F7}" type="presParOf" srcId="{E40BB94D-AE1C-4F05-8AA5-E9FA9A8CCCDE}" destId="{25238F18-07B8-41D8-8BD9-9F8514E8F9C4}" srcOrd="1" destOrd="0" presId="urn:microsoft.com/office/officeart/2019/1/layout/PeoplePortraitsList"/>
    <dgm:cxn modelId="{811B328F-D513-4A25-BB09-9EDD8689ED34}" type="presParOf" srcId="{E40BB94D-AE1C-4F05-8AA5-E9FA9A8CCCDE}" destId="{6FFE343B-847F-4D3F-A2F9-B95E826EC656}" srcOrd="2" destOrd="0" presId="urn:microsoft.com/office/officeart/2019/1/layout/PeoplePortraitsList"/>
    <dgm:cxn modelId="{B86088D4-B825-4152-895F-72CD7428D68F}" type="presParOf" srcId="{E40BB94D-AE1C-4F05-8AA5-E9FA9A8CCCDE}" destId="{866F95BB-E9D9-40E2-AB9F-99D5F69BA82A}" srcOrd="3" destOrd="0" presId="urn:microsoft.com/office/officeart/2019/1/layout/PeoplePortraitsList"/>
    <dgm:cxn modelId="{9DF4ADBA-E8BF-45F3-B4C1-57BC4E46838A}" type="presParOf" srcId="{E40BB94D-AE1C-4F05-8AA5-E9FA9A8CCCDE}" destId="{B22197FE-7BF1-485D-9B2D-0AD12CF41435}" srcOrd="4" destOrd="0" presId="urn:microsoft.com/office/officeart/2019/1/layout/PeoplePortraitsList"/>
    <dgm:cxn modelId="{AE599A69-85C5-4380-827C-D751478A667D}" type="presParOf" srcId="{E40BB94D-AE1C-4F05-8AA5-E9FA9A8CCCDE}" destId="{1223E777-77CB-4A9A-BF21-12B513842696}" srcOrd="5" destOrd="0" presId="urn:microsoft.com/office/officeart/2019/1/layout/PeoplePortraitsList"/>
    <dgm:cxn modelId="{F8E06700-DE35-4D59-8FE6-04C15FF36365}" type="presParOf" srcId="{E40BB94D-AE1C-4F05-8AA5-E9FA9A8CCCDE}" destId="{48A93FE3-F550-4840-B560-2DB8553BED7D}" srcOrd="6" destOrd="0" presId="urn:microsoft.com/office/officeart/2019/1/layout/PeoplePortraitsList"/>
    <dgm:cxn modelId="{B3BC6484-B724-49D7-B0A5-B96774D6C5A7}" type="presParOf" srcId="{BF30E86D-EAFC-44CE-B56C-D7C5EC7742F3}" destId="{DCDF700C-8587-4AD0-95CF-A8CEBB3AD30B}" srcOrd="3" destOrd="0" presId="urn:microsoft.com/office/officeart/2019/1/layout/PeoplePortraitsList"/>
    <dgm:cxn modelId="{123A582B-C4F8-4519-967F-856EBB9F6F06}" type="presParOf" srcId="{BF30E86D-EAFC-44CE-B56C-D7C5EC7742F3}" destId="{D5C9CF54-A3DB-4262-A188-C006BBF08A29}" srcOrd="4" destOrd="0" presId="urn:microsoft.com/office/officeart/2019/1/layout/PeoplePortraitsList"/>
    <dgm:cxn modelId="{0A329E61-D0BD-4638-AFBB-ECC1E1BB2FE5}" type="presParOf" srcId="{D5C9CF54-A3DB-4262-A188-C006BBF08A29}" destId="{EB21A753-DAF6-4914-9F97-D017DE4534D0}" srcOrd="0" destOrd="0" presId="urn:microsoft.com/office/officeart/2019/1/layout/PeoplePortraitsList"/>
    <dgm:cxn modelId="{4E8CFC80-611A-4174-A442-0AFBB471F58A}" type="presParOf" srcId="{D5C9CF54-A3DB-4262-A188-C006BBF08A29}" destId="{418E44D8-60E4-4008-9F09-1A652C62E8A6}" srcOrd="1" destOrd="0" presId="urn:microsoft.com/office/officeart/2019/1/layout/PeoplePortraitsList"/>
    <dgm:cxn modelId="{D991B0D3-565F-44D9-A83F-197781E114D0}" type="presParOf" srcId="{D5C9CF54-A3DB-4262-A188-C006BBF08A29}" destId="{51349271-76B0-4CC0-A678-325A9A4D3475}" srcOrd="2" destOrd="0" presId="urn:microsoft.com/office/officeart/2019/1/layout/PeoplePortraitsList"/>
    <dgm:cxn modelId="{7FC54EBB-A416-48DA-AADE-209AE477B46E}" type="presParOf" srcId="{D5C9CF54-A3DB-4262-A188-C006BBF08A29}" destId="{9B5C14B8-8D61-4009-9F8C-194486F530FA}" srcOrd="3" destOrd="0" presId="urn:microsoft.com/office/officeart/2019/1/layout/PeoplePortraitsList"/>
    <dgm:cxn modelId="{2DCC0C79-D17C-4625-A51E-8C6146272B0A}" type="presParOf" srcId="{D5C9CF54-A3DB-4262-A188-C006BBF08A29}" destId="{7C23080D-6185-431F-BAF8-5277AA3C0E29}" srcOrd="4" destOrd="0" presId="urn:microsoft.com/office/officeart/2019/1/layout/PeoplePortraitsList"/>
    <dgm:cxn modelId="{A2D210FF-C687-4AED-82B0-395AAD28B698}" type="presParOf" srcId="{D5C9CF54-A3DB-4262-A188-C006BBF08A29}" destId="{EE420F84-477D-4635-BEF8-66426E9A259D}" srcOrd="5" destOrd="0" presId="urn:microsoft.com/office/officeart/2019/1/layout/PeoplePortraitsList"/>
    <dgm:cxn modelId="{948ADD0E-8022-4129-AB57-AF1F16DEEC20}" type="presParOf" srcId="{D5C9CF54-A3DB-4262-A188-C006BBF08A29}" destId="{DB61A93F-5AE0-4A97-AFE4-E1EA7F61D044}" srcOrd="6" destOrd="0" presId="urn:microsoft.com/office/officeart/2019/1/layout/PeoplePortraitsList"/>
    <dgm:cxn modelId="{B37D38BA-04F9-4FDE-90E3-13C84B9D3351}" type="presParOf" srcId="{BF30E86D-EAFC-44CE-B56C-D7C5EC7742F3}" destId="{75D7FAE6-857D-40F6-B564-3F282FD27B77}" srcOrd="5" destOrd="0" presId="urn:microsoft.com/office/officeart/2019/1/layout/PeoplePortraitsList"/>
    <dgm:cxn modelId="{C9461069-5B02-4E7D-89BF-60D89C5520D1}" type="presParOf" srcId="{BF30E86D-EAFC-44CE-B56C-D7C5EC7742F3}" destId="{F836F72C-94C1-41ED-BA62-813057647F9C}" srcOrd="6" destOrd="0" presId="urn:microsoft.com/office/officeart/2019/1/layout/PeoplePortraitsList"/>
    <dgm:cxn modelId="{074A72EB-DB29-40AB-9670-D77CF64F72EE}" type="presParOf" srcId="{F836F72C-94C1-41ED-BA62-813057647F9C}" destId="{8D7BA638-A338-4090-BADA-C1ECE7868394}" srcOrd="0" destOrd="0" presId="urn:microsoft.com/office/officeart/2019/1/layout/PeoplePortraitsList"/>
    <dgm:cxn modelId="{ACF70A6D-0F45-437B-9C70-8A65D4111C5E}" type="presParOf" srcId="{F836F72C-94C1-41ED-BA62-813057647F9C}" destId="{04A8E640-7EB5-4EF2-8C83-19A3E5328324}" srcOrd="1" destOrd="0" presId="urn:microsoft.com/office/officeart/2019/1/layout/PeoplePortraitsList"/>
    <dgm:cxn modelId="{207CB733-8608-4FD4-8942-AEF56B8AD050}" type="presParOf" srcId="{F836F72C-94C1-41ED-BA62-813057647F9C}" destId="{278B038A-7223-4C22-98FA-84D16AB2359F}" srcOrd="2" destOrd="0" presId="urn:microsoft.com/office/officeart/2019/1/layout/PeoplePortraitsList"/>
    <dgm:cxn modelId="{ABBDB8AD-1D60-4A5E-A05E-58E73FB4EE6D}" type="presParOf" srcId="{F836F72C-94C1-41ED-BA62-813057647F9C}" destId="{79C5F495-3DD9-41C8-99AE-150A333447D0}" srcOrd="3" destOrd="0" presId="urn:microsoft.com/office/officeart/2019/1/layout/PeoplePortraitsList"/>
    <dgm:cxn modelId="{4C2F2B28-9C3F-433B-AB15-CE2605DCD325}" type="presParOf" srcId="{F836F72C-94C1-41ED-BA62-813057647F9C}" destId="{0D329E5F-B8D6-4027-B396-6AF7DD7D0537}" srcOrd="4" destOrd="0" presId="urn:microsoft.com/office/officeart/2019/1/layout/PeoplePortraitsList"/>
    <dgm:cxn modelId="{A3CD0915-11F1-4C29-91BA-EF724E1525A8}" type="presParOf" srcId="{F836F72C-94C1-41ED-BA62-813057647F9C}" destId="{5A7600AF-A34B-4D03-B3D6-B3C760AE8E06}" srcOrd="5" destOrd="0" presId="urn:microsoft.com/office/officeart/2019/1/layout/PeoplePortraitsList"/>
    <dgm:cxn modelId="{82E4B52A-F0D2-438B-8CA3-5A6EB2771E78}" type="presParOf" srcId="{F836F72C-94C1-41ED-BA62-813057647F9C}" destId="{F9799C58-A628-4E75-9DAC-6616D2E34649}" srcOrd="6" destOrd="0" presId="urn:microsoft.com/office/officeart/2019/1/layout/PeoplePortraits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F5B3066-540F-4606-ADEC-65EB1C3E9627}" type="doc">
      <dgm:prSet loTypeId="urn:microsoft.com/office/officeart/2016/7/layout/BasicLinearProcessNumbered#1" loCatId="process" qsTypeId="urn:microsoft.com/office/officeart/2005/8/quickstyle/simple1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198ACE8E-34F4-43E6-BB2E-1809B1CC58DC}">
      <dgm:prSet/>
      <dgm:spPr>
        <a:solidFill>
          <a:schemeClr val="accent1">
            <a:lumMod val="20000"/>
            <a:lumOff val="80000"/>
            <a:alpha val="90000"/>
          </a:schemeClr>
        </a:solidFill>
        <a:ln>
          <a:noFill/>
        </a:ln>
      </dgm:spPr>
      <dgm:t>
        <a:bodyPr rtlCol="0"/>
        <a:lstStyle/>
        <a:p>
          <a:pPr rtl="0"/>
          <a:r>
            <a:rPr lang="zh-CN" altLang="en-US" b="0" i="0" u="none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若要启动演示文稿，请转到“幻灯片放映”选项卡，然后选择“从头开始”。</a:t>
          </a:r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49F555B2-B165-4CB6-8578-DF4BCD791ABF}" type="parTrans" cxnId="{8327A44B-5326-4A8B-9B23-A3D3C09A16F3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C54063C4-24CD-4834-9424-53756AE38C6B}" type="sibTrans" cxnId="{8327A44B-5326-4A8B-9B23-A3D3C09A16F3}">
      <dgm:prSet phldrT="1" phldr="0"/>
      <dgm:spPr>
        <a:solidFill>
          <a:schemeClr val="accent1"/>
        </a:solidFill>
        <a:ln>
          <a:noFill/>
        </a:ln>
      </dgm:spPr>
      <dgm:t>
        <a:bodyPr rtlCol="0"/>
        <a:lstStyle/>
        <a:p>
          <a:pPr rtl="0"/>
          <a:r>
            <a:rPr lang="en-US" altLang="zh-CN" noProof="0">
              <a:latin typeface="Microsoft YaHei UI" panose="020B0503020204020204" pitchFamily="34" charset="-122"/>
              <a:ea typeface="Microsoft YaHei UI" panose="020B0503020204020204" pitchFamily="34" charset="-122"/>
            </a:rPr>
            <a:t>1</a:t>
          </a:r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0F6BA1FB-59E5-4F16-A7B4-1533BB1F09E4}">
      <dgm:prSet/>
      <dgm:spPr>
        <a:solidFill>
          <a:schemeClr val="accent2">
            <a:lumMod val="20000"/>
            <a:lumOff val="80000"/>
            <a:alpha val="90000"/>
          </a:schemeClr>
        </a:solidFill>
        <a:ln>
          <a:noFill/>
        </a:ln>
      </dgm:spPr>
      <dgm:t>
        <a:bodyPr rtlCol="0"/>
        <a:lstStyle/>
        <a:p>
          <a:pPr rtl="0"/>
          <a:r>
            <a:rPr lang="zh-CN" altLang="en-US" b="0" i="0" u="none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若要在幻灯片视图中显示演示者视图，请在底部左侧的控制栏上选择三个圆点，然后选择“显示演示者视图”。 </a:t>
          </a:r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6A557BB1-C0DD-44CB-8745-CE5481476209}" type="parTrans" cxnId="{F0FA65E5-FB81-4E7A-9467-65363565F4A0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7DBF5CB5-29DD-4671-A0F3-981D48571500}" type="sibTrans" cxnId="{F0FA65E5-FB81-4E7A-9467-65363565F4A0}">
      <dgm:prSet phldrT="2" phldr="0"/>
      <dgm:spPr>
        <a:solidFill>
          <a:schemeClr val="accent2"/>
        </a:solidFill>
        <a:ln>
          <a:noFill/>
        </a:ln>
      </dgm:spPr>
      <dgm:t>
        <a:bodyPr rtlCol="0"/>
        <a:lstStyle/>
        <a:p>
          <a:pPr rtl="0"/>
          <a:r>
            <a:rPr lang="en-US" altLang="zh-CN" noProof="0">
              <a:latin typeface="Microsoft YaHei UI" panose="020B0503020204020204" pitchFamily="34" charset="-122"/>
              <a:ea typeface="Microsoft YaHei UI" panose="020B0503020204020204" pitchFamily="34" charset="-122"/>
            </a:rPr>
            <a:t>2</a:t>
          </a:r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1D096F01-AEA8-401D-8348-98E9A81F3CE0}">
      <dgm:prSet/>
      <dgm:spPr>
        <a:solidFill>
          <a:schemeClr val="accent4">
            <a:lumMod val="20000"/>
            <a:lumOff val="80000"/>
            <a:alpha val="90000"/>
          </a:schemeClr>
        </a:solidFill>
        <a:ln>
          <a:noFill/>
        </a:ln>
      </dgm:spPr>
      <dgm:t>
        <a:bodyPr rtlCol="0"/>
        <a:lstStyle/>
        <a:p>
          <a:pPr rtl="0"/>
          <a:r>
            <a:rPr lang="zh-CN" altLang="en-US" b="0" i="0" u="none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在演示文稿中，发言人备注在你的显示器上可见，但对观众不可见。 </a:t>
          </a:r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AB9DA1CE-0370-48BB-8362-3A4CBF7FFB29}" type="parTrans" cxnId="{FD2381C0-DA6F-4859-90D6-313730044E7C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6088456C-4B73-4948-985C-DD954DEF44EF}" type="sibTrans" cxnId="{FD2381C0-DA6F-4859-90D6-313730044E7C}">
      <dgm:prSet phldrT="3" phldr="0"/>
      <dgm:spPr>
        <a:solidFill>
          <a:schemeClr val="accent4"/>
        </a:solidFill>
        <a:ln>
          <a:noFill/>
        </a:ln>
      </dgm:spPr>
      <dgm:t>
        <a:bodyPr rtlCol="0"/>
        <a:lstStyle/>
        <a:p>
          <a:pPr rtl="0"/>
          <a:r>
            <a:rPr lang="en-US" altLang="zh-CN" noProof="0">
              <a:latin typeface="Microsoft YaHei UI" panose="020B0503020204020204" pitchFamily="34" charset="-122"/>
              <a:ea typeface="Microsoft YaHei UI" panose="020B0503020204020204" pitchFamily="34" charset="-122"/>
            </a:rPr>
            <a:t>3</a:t>
          </a:r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DE16CBB4-D3F4-44AD-8379-3A5D78B889D5}">
      <dgm:prSet/>
      <dgm:spPr>
        <a:solidFill>
          <a:schemeClr val="accent5">
            <a:lumMod val="20000"/>
            <a:lumOff val="80000"/>
            <a:alpha val="90000"/>
          </a:schemeClr>
        </a:solidFill>
        <a:ln>
          <a:noFill/>
        </a:ln>
      </dgm:spPr>
      <dgm:t>
        <a:bodyPr rtlCol="0"/>
        <a:lstStyle/>
        <a:p>
          <a:pPr rtl="0"/>
          <a:r>
            <a:rPr lang="zh-CN" altLang="en-US" b="0" i="0" u="none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备注窗格是显示在每张幻灯片下方的方框。点击它以添加备注。 </a:t>
          </a:r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917142D8-7514-46BB-B61D-8633F0189C31}" type="parTrans" cxnId="{058D75E7-8E09-41CE-ADFC-EEAD1556353B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C2728830-9A00-4764-A9F1-670DDF9E57B3}" type="sibTrans" cxnId="{058D75E7-8E09-41CE-ADFC-EEAD1556353B}">
      <dgm:prSet phldrT="4" phldr="0"/>
      <dgm:spPr>
        <a:solidFill>
          <a:schemeClr val="accent5"/>
        </a:solidFill>
        <a:ln>
          <a:noFill/>
        </a:ln>
      </dgm:spPr>
      <dgm:t>
        <a:bodyPr rtlCol="0"/>
        <a:lstStyle/>
        <a:p>
          <a:pPr rtl="0"/>
          <a:r>
            <a:rPr lang="en-US" altLang="zh-CN" noProof="0">
              <a:latin typeface="Microsoft YaHei UI" panose="020B0503020204020204" pitchFamily="34" charset="-122"/>
              <a:ea typeface="Microsoft YaHei UI" panose="020B0503020204020204" pitchFamily="34" charset="-122"/>
            </a:rPr>
            <a:t>4</a:t>
          </a:r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F7B81412-5EAE-488C-9259-0FA0EB0F090B}">
      <dgm:prSet/>
      <dgm:spPr>
        <a:solidFill>
          <a:schemeClr val="accent6">
            <a:lumMod val="20000"/>
            <a:lumOff val="80000"/>
            <a:alpha val="90000"/>
          </a:schemeClr>
        </a:solidFill>
        <a:ln>
          <a:noFill/>
        </a:ln>
      </dgm:spPr>
      <dgm:t>
        <a:bodyPr rtlCol="0"/>
        <a:lstStyle/>
        <a:p>
          <a:pPr rtl="0"/>
          <a:r>
            <a:rPr lang="zh-CN" altLang="en-US" b="0" i="0" u="none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如果看不到备注窗格或它已完全最小化，请在 </a:t>
          </a:r>
          <a:r>
            <a:rPr lang="en-US" altLang="zh-CN" b="0" i="0" u="none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PowerPoint </a:t>
          </a:r>
          <a:r>
            <a:rPr lang="zh-CN" altLang="en-US" b="0" i="0" u="none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窗口底部的任务栏上单击“备注”。 </a:t>
          </a:r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C9E63F01-62A4-4331-A67D-7FE563CE9D07}" type="parTrans" cxnId="{AD7281BE-8A99-43C0-9016-4082EB985BF2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32E76676-0672-4988-9FB1-308093FF8D5C}" type="sibTrans" cxnId="{AD7281BE-8A99-43C0-9016-4082EB985BF2}">
      <dgm:prSet phldrT="5" phldr="0"/>
      <dgm:spPr>
        <a:solidFill>
          <a:schemeClr val="accent6"/>
        </a:solidFill>
        <a:ln>
          <a:noFill/>
        </a:ln>
      </dgm:spPr>
      <dgm:t>
        <a:bodyPr rtlCol="0"/>
        <a:lstStyle/>
        <a:p>
          <a:pPr rtl="0"/>
          <a:r>
            <a:rPr lang="en-US" altLang="zh-CN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5</a:t>
          </a:r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869C0C7E-BD0C-4E5F-8D96-6B8EEC39B952}" type="pres">
      <dgm:prSet presAssocID="{0F5B3066-540F-4606-ADEC-65EB1C3E9627}" presName="Name0" presStyleCnt="0">
        <dgm:presLayoutVars>
          <dgm:animLvl val="lvl"/>
          <dgm:resizeHandles val="exact"/>
        </dgm:presLayoutVars>
      </dgm:prSet>
      <dgm:spPr/>
    </dgm:pt>
    <dgm:pt modelId="{A1C50682-E81A-4719-9746-6B052BFB6DD3}" type="pres">
      <dgm:prSet presAssocID="{198ACE8E-34F4-43E6-BB2E-1809B1CC58DC}" presName="compositeNode" presStyleCnt="0">
        <dgm:presLayoutVars>
          <dgm:bulletEnabled val="1"/>
        </dgm:presLayoutVars>
      </dgm:prSet>
      <dgm:spPr/>
    </dgm:pt>
    <dgm:pt modelId="{1896CBD6-4A99-4E4A-A270-A70AEFBAAF7E}" type="pres">
      <dgm:prSet presAssocID="{198ACE8E-34F4-43E6-BB2E-1809B1CC58DC}" presName="bgRect" presStyleLbl="bgAccFollowNode1" presStyleIdx="0" presStyleCnt="5"/>
      <dgm:spPr/>
    </dgm:pt>
    <dgm:pt modelId="{9C3A7F13-9585-42DF-AD32-B56F82B123C8}" type="pres">
      <dgm:prSet presAssocID="{C54063C4-24CD-4834-9424-53756AE38C6B}" presName="sibTransNodeCircle" presStyleLbl="alignNode1" presStyleIdx="0" presStyleCnt="10">
        <dgm:presLayoutVars>
          <dgm:chMax val="0"/>
          <dgm:bulletEnabled/>
        </dgm:presLayoutVars>
      </dgm:prSet>
      <dgm:spPr/>
    </dgm:pt>
    <dgm:pt modelId="{923B2301-552B-45D2-9EF0-53A10AA17FC6}" type="pres">
      <dgm:prSet presAssocID="{198ACE8E-34F4-43E6-BB2E-1809B1CC58DC}" presName="bottomLine" presStyleLbl="alignNode1" presStyleIdx="1" presStyleCnt="10">
        <dgm:presLayoutVars/>
      </dgm:prSet>
      <dgm:spPr>
        <a:ln>
          <a:solidFill>
            <a:schemeClr val="accent1"/>
          </a:solidFill>
        </a:ln>
      </dgm:spPr>
    </dgm:pt>
    <dgm:pt modelId="{1636F17A-F9E0-460B-890B-A46A6E583FD1}" type="pres">
      <dgm:prSet presAssocID="{198ACE8E-34F4-43E6-BB2E-1809B1CC58DC}" presName="nodeText" presStyleLbl="bgAccFollowNode1" presStyleIdx="0" presStyleCnt="5">
        <dgm:presLayoutVars>
          <dgm:bulletEnabled val="1"/>
        </dgm:presLayoutVars>
      </dgm:prSet>
      <dgm:spPr/>
    </dgm:pt>
    <dgm:pt modelId="{CE18CCA6-9206-4DD7-BE09-5291C62117AB}" type="pres">
      <dgm:prSet presAssocID="{C54063C4-24CD-4834-9424-53756AE38C6B}" presName="sibTrans" presStyleCnt="0"/>
      <dgm:spPr/>
    </dgm:pt>
    <dgm:pt modelId="{B75A207A-E561-4A33-8860-3580568F46B8}" type="pres">
      <dgm:prSet presAssocID="{0F6BA1FB-59E5-4F16-A7B4-1533BB1F09E4}" presName="compositeNode" presStyleCnt="0">
        <dgm:presLayoutVars>
          <dgm:bulletEnabled val="1"/>
        </dgm:presLayoutVars>
      </dgm:prSet>
      <dgm:spPr/>
    </dgm:pt>
    <dgm:pt modelId="{02F7283A-0FC3-4AF1-AA94-0270DC0B1C33}" type="pres">
      <dgm:prSet presAssocID="{0F6BA1FB-59E5-4F16-A7B4-1533BB1F09E4}" presName="bgRect" presStyleLbl="bgAccFollowNode1" presStyleIdx="1" presStyleCnt="5"/>
      <dgm:spPr/>
    </dgm:pt>
    <dgm:pt modelId="{C08FC467-91FE-48BD-B243-273925C2B75A}" type="pres">
      <dgm:prSet presAssocID="{7DBF5CB5-29DD-4671-A0F3-981D48571500}" presName="sibTransNodeCircle" presStyleLbl="alignNode1" presStyleIdx="2" presStyleCnt="10">
        <dgm:presLayoutVars>
          <dgm:chMax val="0"/>
          <dgm:bulletEnabled/>
        </dgm:presLayoutVars>
      </dgm:prSet>
      <dgm:spPr/>
    </dgm:pt>
    <dgm:pt modelId="{DE393E47-CBB6-4D77-A342-C9AFD9FC8CB6}" type="pres">
      <dgm:prSet presAssocID="{0F6BA1FB-59E5-4F16-A7B4-1533BB1F09E4}" presName="bottomLine" presStyleLbl="alignNode1" presStyleIdx="3" presStyleCnt="10">
        <dgm:presLayoutVars/>
      </dgm:prSet>
      <dgm:spPr>
        <a:ln>
          <a:solidFill>
            <a:schemeClr val="accent2"/>
          </a:solidFill>
        </a:ln>
      </dgm:spPr>
    </dgm:pt>
    <dgm:pt modelId="{6209B655-7BD8-4C2E-802B-7A837190A817}" type="pres">
      <dgm:prSet presAssocID="{0F6BA1FB-59E5-4F16-A7B4-1533BB1F09E4}" presName="nodeText" presStyleLbl="bgAccFollowNode1" presStyleIdx="1" presStyleCnt="5">
        <dgm:presLayoutVars>
          <dgm:bulletEnabled val="1"/>
        </dgm:presLayoutVars>
      </dgm:prSet>
      <dgm:spPr/>
    </dgm:pt>
    <dgm:pt modelId="{44DA27FB-BF39-4511-84EF-E3EA3F12D2B6}" type="pres">
      <dgm:prSet presAssocID="{7DBF5CB5-29DD-4671-A0F3-981D48571500}" presName="sibTrans" presStyleCnt="0"/>
      <dgm:spPr/>
    </dgm:pt>
    <dgm:pt modelId="{9ED209A7-CD15-4C32-9372-A0384698B942}" type="pres">
      <dgm:prSet presAssocID="{1D096F01-AEA8-401D-8348-98E9A81F3CE0}" presName="compositeNode" presStyleCnt="0">
        <dgm:presLayoutVars>
          <dgm:bulletEnabled val="1"/>
        </dgm:presLayoutVars>
      </dgm:prSet>
      <dgm:spPr/>
    </dgm:pt>
    <dgm:pt modelId="{B5DA272C-701A-4327-802B-15E4D04DF389}" type="pres">
      <dgm:prSet presAssocID="{1D096F01-AEA8-401D-8348-98E9A81F3CE0}" presName="bgRect" presStyleLbl="bgAccFollowNode1" presStyleIdx="2" presStyleCnt="5"/>
      <dgm:spPr/>
    </dgm:pt>
    <dgm:pt modelId="{4104A2F1-FB99-4C42-8067-46B8EEEC9610}" type="pres">
      <dgm:prSet presAssocID="{6088456C-4B73-4948-985C-DD954DEF44EF}" presName="sibTransNodeCircle" presStyleLbl="alignNode1" presStyleIdx="4" presStyleCnt="10">
        <dgm:presLayoutVars>
          <dgm:chMax val="0"/>
          <dgm:bulletEnabled/>
        </dgm:presLayoutVars>
      </dgm:prSet>
      <dgm:spPr/>
    </dgm:pt>
    <dgm:pt modelId="{2EB92C72-3528-4913-AFF6-FF0B4F338399}" type="pres">
      <dgm:prSet presAssocID="{1D096F01-AEA8-401D-8348-98E9A81F3CE0}" presName="bottomLine" presStyleLbl="alignNode1" presStyleIdx="5" presStyleCnt="10">
        <dgm:presLayoutVars/>
      </dgm:prSet>
      <dgm:spPr>
        <a:solidFill>
          <a:schemeClr val="accent4"/>
        </a:solidFill>
        <a:ln>
          <a:solidFill>
            <a:schemeClr val="accent4"/>
          </a:solidFill>
        </a:ln>
      </dgm:spPr>
    </dgm:pt>
    <dgm:pt modelId="{74E21D92-0946-4075-ABB7-F58F125D081F}" type="pres">
      <dgm:prSet presAssocID="{1D096F01-AEA8-401D-8348-98E9A81F3CE0}" presName="nodeText" presStyleLbl="bgAccFollowNode1" presStyleIdx="2" presStyleCnt="5">
        <dgm:presLayoutVars>
          <dgm:bulletEnabled val="1"/>
        </dgm:presLayoutVars>
      </dgm:prSet>
      <dgm:spPr/>
    </dgm:pt>
    <dgm:pt modelId="{E7F9CACB-FE98-4F37-853A-1B05B4BF4385}" type="pres">
      <dgm:prSet presAssocID="{6088456C-4B73-4948-985C-DD954DEF44EF}" presName="sibTrans" presStyleCnt="0"/>
      <dgm:spPr/>
    </dgm:pt>
    <dgm:pt modelId="{313C51D3-DB7E-4530-8AFA-F0AE0E26CE2D}" type="pres">
      <dgm:prSet presAssocID="{DE16CBB4-D3F4-44AD-8379-3A5D78B889D5}" presName="compositeNode" presStyleCnt="0">
        <dgm:presLayoutVars>
          <dgm:bulletEnabled val="1"/>
        </dgm:presLayoutVars>
      </dgm:prSet>
      <dgm:spPr/>
    </dgm:pt>
    <dgm:pt modelId="{549A837B-0FA3-4970-A9F9-3BD236350D3D}" type="pres">
      <dgm:prSet presAssocID="{DE16CBB4-D3F4-44AD-8379-3A5D78B889D5}" presName="bgRect" presStyleLbl="bgAccFollowNode1" presStyleIdx="3" presStyleCnt="5"/>
      <dgm:spPr/>
    </dgm:pt>
    <dgm:pt modelId="{AC6B335A-D8B4-46D8-93DE-B9EF1773F6AC}" type="pres">
      <dgm:prSet presAssocID="{C2728830-9A00-4764-A9F1-670DDF9E57B3}" presName="sibTransNodeCircle" presStyleLbl="alignNode1" presStyleIdx="6" presStyleCnt="10">
        <dgm:presLayoutVars>
          <dgm:chMax val="0"/>
          <dgm:bulletEnabled/>
        </dgm:presLayoutVars>
      </dgm:prSet>
      <dgm:spPr/>
    </dgm:pt>
    <dgm:pt modelId="{7B3E0A16-DB85-46CA-87D6-4D39F6DBFC52}" type="pres">
      <dgm:prSet presAssocID="{DE16CBB4-D3F4-44AD-8379-3A5D78B889D5}" presName="bottomLine" presStyleLbl="alignNode1" presStyleIdx="7" presStyleCnt="10">
        <dgm:presLayoutVars/>
      </dgm:prSet>
      <dgm:spPr>
        <a:ln>
          <a:solidFill>
            <a:schemeClr val="accent5"/>
          </a:solidFill>
        </a:ln>
      </dgm:spPr>
    </dgm:pt>
    <dgm:pt modelId="{B80B8360-3897-45DE-BD0A-F9CCC9BAC34F}" type="pres">
      <dgm:prSet presAssocID="{DE16CBB4-D3F4-44AD-8379-3A5D78B889D5}" presName="nodeText" presStyleLbl="bgAccFollowNode1" presStyleIdx="3" presStyleCnt="5">
        <dgm:presLayoutVars>
          <dgm:bulletEnabled val="1"/>
        </dgm:presLayoutVars>
      </dgm:prSet>
      <dgm:spPr/>
    </dgm:pt>
    <dgm:pt modelId="{4BE79C5F-B252-4C81-B7E8-356A6349584C}" type="pres">
      <dgm:prSet presAssocID="{C2728830-9A00-4764-A9F1-670DDF9E57B3}" presName="sibTrans" presStyleCnt="0"/>
      <dgm:spPr/>
    </dgm:pt>
    <dgm:pt modelId="{11D9C427-A430-492A-BD3C-E4D081DA46F5}" type="pres">
      <dgm:prSet presAssocID="{F7B81412-5EAE-488C-9259-0FA0EB0F090B}" presName="compositeNode" presStyleCnt="0">
        <dgm:presLayoutVars>
          <dgm:bulletEnabled val="1"/>
        </dgm:presLayoutVars>
      </dgm:prSet>
      <dgm:spPr/>
    </dgm:pt>
    <dgm:pt modelId="{4795DD00-81CA-4D89-AAC9-9CB098B4E837}" type="pres">
      <dgm:prSet presAssocID="{F7B81412-5EAE-488C-9259-0FA0EB0F090B}" presName="bgRect" presStyleLbl="bgAccFollowNode1" presStyleIdx="4" presStyleCnt="5"/>
      <dgm:spPr/>
    </dgm:pt>
    <dgm:pt modelId="{06772805-3643-43C2-9C80-F43268C57C20}" type="pres">
      <dgm:prSet presAssocID="{32E76676-0672-4988-9FB1-308093FF8D5C}" presName="sibTransNodeCircle" presStyleLbl="alignNode1" presStyleIdx="8" presStyleCnt="10">
        <dgm:presLayoutVars>
          <dgm:chMax val="0"/>
          <dgm:bulletEnabled/>
        </dgm:presLayoutVars>
      </dgm:prSet>
      <dgm:spPr/>
    </dgm:pt>
    <dgm:pt modelId="{77F59A8B-7684-4E29-B44F-B0F96367FE70}" type="pres">
      <dgm:prSet presAssocID="{F7B81412-5EAE-488C-9259-0FA0EB0F090B}" presName="bottomLine" presStyleLbl="alignNode1" presStyleIdx="9" presStyleCnt="10">
        <dgm:presLayoutVars/>
      </dgm:prSet>
      <dgm:spPr/>
    </dgm:pt>
    <dgm:pt modelId="{80C8596E-ABE7-41A1-8A35-72244067CF90}" type="pres">
      <dgm:prSet presAssocID="{F7B81412-5EAE-488C-9259-0FA0EB0F090B}" presName="nodeText" presStyleLbl="bgAccFollowNode1" presStyleIdx="4" presStyleCnt="5">
        <dgm:presLayoutVars>
          <dgm:bulletEnabled val="1"/>
        </dgm:presLayoutVars>
      </dgm:prSet>
      <dgm:spPr/>
    </dgm:pt>
  </dgm:ptLst>
  <dgm:cxnLst>
    <dgm:cxn modelId="{10EAB407-DDBC-4E09-A41B-36376F2BB005}" type="presOf" srcId="{32E76676-0672-4988-9FB1-308093FF8D5C}" destId="{06772805-3643-43C2-9C80-F43268C57C20}" srcOrd="0" destOrd="0" presId="urn:microsoft.com/office/officeart/2016/7/layout/BasicLinearProcessNumbered#1"/>
    <dgm:cxn modelId="{F47EB913-8831-49CC-ABE6-AB555FA6F993}" type="presOf" srcId="{6088456C-4B73-4948-985C-DD954DEF44EF}" destId="{4104A2F1-FB99-4C42-8067-46B8EEEC9610}" srcOrd="0" destOrd="0" presId="urn:microsoft.com/office/officeart/2016/7/layout/BasicLinearProcessNumbered#1"/>
    <dgm:cxn modelId="{EB7FE821-06C9-4CFA-BBFF-63BF8C7F1444}" type="presOf" srcId="{198ACE8E-34F4-43E6-BB2E-1809B1CC58DC}" destId="{1896CBD6-4A99-4E4A-A270-A70AEFBAAF7E}" srcOrd="0" destOrd="0" presId="urn:microsoft.com/office/officeart/2016/7/layout/BasicLinearProcessNumbered#1"/>
    <dgm:cxn modelId="{9B21BC25-6F2C-47C2-8285-8E9BB26D02F7}" type="presOf" srcId="{DE16CBB4-D3F4-44AD-8379-3A5D78B889D5}" destId="{B80B8360-3897-45DE-BD0A-F9CCC9BAC34F}" srcOrd="1" destOrd="0" presId="urn:microsoft.com/office/officeart/2016/7/layout/BasicLinearProcessNumbered#1"/>
    <dgm:cxn modelId="{A7465026-5EB9-4359-B2CA-62409A490278}" type="presOf" srcId="{0F5B3066-540F-4606-ADEC-65EB1C3E9627}" destId="{869C0C7E-BD0C-4E5F-8D96-6B8EEC39B952}" srcOrd="0" destOrd="0" presId="urn:microsoft.com/office/officeart/2016/7/layout/BasicLinearProcessNumbered#1"/>
    <dgm:cxn modelId="{500C1428-BAD2-4EA1-AAAB-CD4D6F648C0B}" type="presOf" srcId="{0F6BA1FB-59E5-4F16-A7B4-1533BB1F09E4}" destId="{02F7283A-0FC3-4AF1-AA94-0270DC0B1C33}" srcOrd="0" destOrd="0" presId="urn:microsoft.com/office/officeart/2016/7/layout/BasicLinearProcessNumbered#1"/>
    <dgm:cxn modelId="{619E3C68-1E17-487D-ABC8-EB727F4952A3}" type="presOf" srcId="{C54063C4-24CD-4834-9424-53756AE38C6B}" destId="{9C3A7F13-9585-42DF-AD32-B56F82B123C8}" srcOrd="0" destOrd="0" presId="urn:microsoft.com/office/officeart/2016/7/layout/BasicLinearProcessNumbered#1"/>
    <dgm:cxn modelId="{F4BF496B-2EAC-4B21-A290-8C4A35AC4213}" type="presOf" srcId="{7DBF5CB5-29DD-4671-A0F3-981D48571500}" destId="{C08FC467-91FE-48BD-B243-273925C2B75A}" srcOrd="0" destOrd="0" presId="urn:microsoft.com/office/officeart/2016/7/layout/BasicLinearProcessNumbered#1"/>
    <dgm:cxn modelId="{32F29D6B-8717-40AA-AB41-CDE85B6445F2}" type="presOf" srcId="{C2728830-9A00-4764-A9F1-670DDF9E57B3}" destId="{AC6B335A-D8B4-46D8-93DE-B9EF1773F6AC}" srcOrd="0" destOrd="0" presId="urn:microsoft.com/office/officeart/2016/7/layout/BasicLinearProcessNumbered#1"/>
    <dgm:cxn modelId="{8327A44B-5326-4A8B-9B23-A3D3C09A16F3}" srcId="{0F5B3066-540F-4606-ADEC-65EB1C3E9627}" destId="{198ACE8E-34F4-43E6-BB2E-1809B1CC58DC}" srcOrd="0" destOrd="0" parTransId="{49F555B2-B165-4CB6-8578-DF4BCD791ABF}" sibTransId="{C54063C4-24CD-4834-9424-53756AE38C6B}"/>
    <dgm:cxn modelId="{EF38696C-3284-4D81-8B6A-406B0A4B5478}" type="presOf" srcId="{DE16CBB4-D3F4-44AD-8379-3A5D78B889D5}" destId="{549A837B-0FA3-4970-A9F9-3BD236350D3D}" srcOrd="0" destOrd="0" presId="urn:microsoft.com/office/officeart/2016/7/layout/BasicLinearProcessNumbered#1"/>
    <dgm:cxn modelId="{2E8EE86D-D18A-48C5-817B-661FEDBE5EB5}" type="presOf" srcId="{0F6BA1FB-59E5-4F16-A7B4-1533BB1F09E4}" destId="{6209B655-7BD8-4C2E-802B-7A837190A817}" srcOrd="1" destOrd="0" presId="urn:microsoft.com/office/officeart/2016/7/layout/BasicLinearProcessNumbered#1"/>
    <dgm:cxn modelId="{7B7DC85A-1097-4B13-A457-5376A39A58E2}" type="presOf" srcId="{F7B81412-5EAE-488C-9259-0FA0EB0F090B}" destId="{80C8596E-ABE7-41A1-8A35-72244067CF90}" srcOrd="1" destOrd="0" presId="urn:microsoft.com/office/officeart/2016/7/layout/BasicLinearProcessNumbered#1"/>
    <dgm:cxn modelId="{AA103CB4-BE4E-4C3C-8A8A-83391F2FB47F}" type="presOf" srcId="{1D096F01-AEA8-401D-8348-98E9A81F3CE0}" destId="{B5DA272C-701A-4327-802B-15E4D04DF389}" srcOrd="0" destOrd="0" presId="urn:microsoft.com/office/officeart/2016/7/layout/BasicLinearProcessNumbered#1"/>
    <dgm:cxn modelId="{451EA9B5-F1ED-4BC6-8C22-CD5C870E657E}" type="presOf" srcId="{F7B81412-5EAE-488C-9259-0FA0EB0F090B}" destId="{4795DD00-81CA-4D89-AAC9-9CB098B4E837}" srcOrd="0" destOrd="0" presId="urn:microsoft.com/office/officeart/2016/7/layout/BasicLinearProcessNumbered#1"/>
    <dgm:cxn modelId="{EC143BBE-149C-4B2B-96B6-7B3C8595B821}" type="presOf" srcId="{1D096F01-AEA8-401D-8348-98E9A81F3CE0}" destId="{74E21D92-0946-4075-ABB7-F58F125D081F}" srcOrd="1" destOrd="0" presId="urn:microsoft.com/office/officeart/2016/7/layout/BasicLinearProcessNumbered#1"/>
    <dgm:cxn modelId="{AD7281BE-8A99-43C0-9016-4082EB985BF2}" srcId="{0F5B3066-540F-4606-ADEC-65EB1C3E9627}" destId="{F7B81412-5EAE-488C-9259-0FA0EB0F090B}" srcOrd="4" destOrd="0" parTransId="{C9E63F01-62A4-4331-A67D-7FE563CE9D07}" sibTransId="{32E76676-0672-4988-9FB1-308093FF8D5C}"/>
    <dgm:cxn modelId="{FD2381C0-DA6F-4859-90D6-313730044E7C}" srcId="{0F5B3066-540F-4606-ADEC-65EB1C3E9627}" destId="{1D096F01-AEA8-401D-8348-98E9A81F3CE0}" srcOrd="2" destOrd="0" parTransId="{AB9DA1CE-0370-48BB-8362-3A4CBF7FFB29}" sibTransId="{6088456C-4B73-4948-985C-DD954DEF44EF}"/>
    <dgm:cxn modelId="{8CB3EED4-728A-4D4F-ACB4-5DD629623D8A}" type="presOf" srcId="{198ACE8E-34F4-43E6-BB2E-1809B1CC58DC}" destId="{1636F17A-F9E0-460B-890B-A46A6E583FD1}" srcOrd="1" destOrd="0" presId="urn:microsoft.com/office/officeart/2016/7/layout/BasicLinearProcessNumbered#1"/>
    <dgm:cxn modelId="{F0FA65E5-FB81-4E7A-9467-65363565F4A0}" srcId="{0F5B3066-540F-4606-ADEC-65EB1C3E9627}" destId="{0F6BA1FB-59E5-4F16-A7B4-1533BB1F09E4}" srcOrd="1" destOrd="0" parTransId="{6A557BB1-C0DD-44CB-8745-CE5481476209}" sibTransId="{7DBF5CB5-29DD-4671-A0F3-981D48571500}"/>
    <dgm:cxn modelId="{058D75E7-8E09-41CE-ADFC-EEAD1556353B}" srcId="{0F5B3066-540F-4606-ADEC-65EB1C3E9627}" destId="{DE16CBB4-D3F4-44AD-8379-3A5D78B889D5}" srcOrd="3" destOrd="0" parTransId="{917142D8-7514-46BB-B61D-8633F0189C31}" sibTransId="{C2728830-9A00-4764-A9F1-670DDF9E57B3}"/>
    <dgm:cxn modelId="{6FD83AE8-DB7F-4EFE-8F0A-58735E6AEC64}" type="presParOf" srcId="{869C0C7E-BD0C-4E5F-8D96-6B8EEC39B952}" destId="{A1C50682-E81A-4719-9746-6B052BFB6DD3}" srcOrd="0" destOrd="0" presId="urn:microsoft.com/office/officeart/2016/7/layout/BasicLinearProcessNumbered#1"/>
    <dgm:cxn modelId="{AA17009A-379B-43BE-97BA-12B67036AD90}" type="presParOf" srcId="{A1C50682-E81A-4719-9746-6B052BFB6DD3}" destId="{1896CBD6-4A99-4E4A-A270-A70AEFBAAF7E}" srcOrd="0" destOrd="0" presId="urn:microsoft.com/office/officeart/2016/7/layout/BasicLinearProcessNumbered#1"/>
    <dgm:cxn modelId="{6D85C09F-1D0A-406F-9396-06638BA4FD92}" type="presParOf" srcId="{A1C50682-E81A-4719-9746-6B052BFB6DD3}" destId="{9C3A7F13-9585-42DF-AD32-B56F82B123C8}" srcOrd="1" destOrd="0" presId="urn:microsoft.com/office/officeart/2016/7/layout/BasicLinearProcessNumbered#1"/>
    <dgm:cxn modelId="{794669B6-74B7-439A-8EE2-238314813197}" type="presParOf" srcId="{A1C50682-E81A-4719-9746-6B052BFB6DD3}" destId="{923B2301-552B-45D2-9EF0-53A10AA17FC6}" srcOrd="2" destOrd="0" presId="urn:microsoft.com/office/officeart/2016/7/layout/BasicLinearProcessNumbered#1"/>
    <dgm:cxn modelId="{23ECCBA1-941D-4643-9618-18F560A80DAB}" type="presParOf" srcId="{A1C50682-E81A-4719-9746-6B052BFB6DD3}" destId="{1636F17A-F9E0-460B-890B-A46A6E583FD1}" srcOrd="3" destOrd="0" presId="urn:microsoft.com/office/officeart/2016/7/layout/BasicLinearProcessNumbered#1"/>
    <dgm:cxn modelId="{84426433-1E67-4D55-9D10-3C4CF150BF28}" type="presParOf" srcId="{869C0C7E-BD0C-4E5F-8D96-6B8EEC39B952}" destId="{CE18CCA6-9206-4DD7-BE09-5291C62117AB}" srcOrd="1" destOrd="0" presId="urn:microsoft.com/office/officeart/2016/7/layout/BasicLinearProcessNumbered#1"/>
    <dgm:cxn modelId="{16E156BA-CA11-45E4-B5EA-B4F3067B424F}" type="presParOf" srcId="{869C0C7E-BD0C-4E5F-8D96-6B8EEC39B952}" destId="{B75A207A-E561-4A33-8860-3580568F46B8}" srcOrd="2" destOrd="0" presId="urn:microsoft.com/office/officeart/2016/7/layout/BasicLinearProcessNumbered#1"/>
    <dgm:cxn modelId="{63957AA2-61FB-47C5-9B97-06D23CB5FDF5}" type="presParOf" srcId="{B75A207A-E561-4A33-8860-3580568F46B8}" destId="{02F7283A-0FC3-4AF1-AA94-0270DC0B1C33}" srcOrd="0" destOrd="0" presId="urn:microsoft.com/office/officeart/2016/7/layout/BasicLinearProcessNumbered#1"/>
    <dgm:cxn modelId="{3099F022-A87D-4FA3-8BC3-9575F846BC44}" type="presParOf" srcId="{B75A207A-E561-4A33-8860-3580568F46B8}" destId="{C08FC467-91FE-48BD-B243-273925C2B75A}" srcOrd="1" destOrd="0" presId="urn:microsoft.com/office/officeart/2016/7/layout/BasicLinearProcessNumbered#1"/>
    <dgm:cxn modelId="{A2E37B9F-7D4B-49D4-AF46-9A540F2ACE59}" type="presParOf" srcId="{B75A207A-E561-4A33-8860-3580568F46B8}" destId="{DE393E47-CBB6-4D77-A342-C9AFD9FC8CB6}" srcOrd="2" destOrd="0" presId="urn:microsoft.com/office/officeart/2016/7/layout/BasicLinearProcessNumbered#1"/>
    <dgm:cxn modelId="{3374E4EC-7EA8-47C5-B2E6-92A2F8FDFB7F}" type="presParOf" srcId="{B75A207A-E561-4A33-8860-3580568F46B8}" destId="{6209B655-7BD8-4C2E-802B-7A837190A817}" srcOrd="3" destOrd="0" presId="urn:microsoft.com/office/officeart/2016/7/layout/BasicLinearProcessNumbered#1"/>
    <dgm:cxn modelId="{64EBAD3F-E38B-4135-AAA2-C165246599F7}" type="presParOf" srcId="{869C0C7E-BD0C-4E5F-8D96-6B8EEC39B952}" destId="{44DA27FB-BF39-4511-84EF-E3EA3F12D2B6}" srcOrd="3" destOrd="0" presId="urn:microsoft.com/office/officeart/2016/7/layout/BasicLinearProcessNumbered#1"/>
    <dgm:cxn modelId="{C047657C-4647-4043-950A-E8F7F675767E}" type="presParOf" srcId="{869C0C7E-BD0C-4E5F-8D96-6B8EEC39B952}" destId="{9ED209A7-CD15-4C32-9372-A0384698B942}" srcOrd="4" destOrd="0" presId="urn:microsoft.com/office/officeart/2016/7/layout/BasicLinearProcessNumbered#1"/>
    <dgm:cxn modelId="{0F5F3613-D3F0-4FA7-ACBA-C61DDC0B6FCC}" type="presParOf" srcId="{9ED209A7-CD15-4C32-9372-A0384698B942}" destId="{B5DA272C-701A-4327-802B-15E4D04DF389}" srcOrd="0" destOrd="0" presId="urn:microsoft.com/office/officeart/2016/7/layout/BasicLinearProcessNumbered#1"/>
    <dgm:cxn modelId="{AB7A54D4-8E23-4583-8E98-345042A04591}" type="presParOf" srcId="{9ED209A7-CD15-4C32-9372-A0384698B942}" destId="{4104A2F1-FB99-4C42-8067-46B8EEEC9610}" srcOrd="1" destOrd="0" presId="urn:microsoft.com/office/officeart/2016/7/layout/BasicLinearProcessNumbered#1"/>
    <dgm:cxn modelId="{06C75B26-0F3E-41ED-839F-4D64199F4461}" type="presParOf" srcId="{9ED209A7-CD15-4C32-9372-A0384698B942}" destId="{2EB92C72-3528-4913-AFF6-FF0B4F338399}" srcOrd="2" destOrd="0" presId="urn:microsoft.com/office/officeart/2016/7/layout/BasicLinearProcessNumbered#1"/>
    <dgm:cxn modelId="{AAB9864E-92C0-4EA3-9F0E-6EB52D100EBE}" type="presParOf" srcId="{9ED209A7-CD15-4C32-9372-A0384698B942}" destId="{74E21D92-0946-4075-ABB7-F58F125D081F}" srcOrd="3" destOrd="0" presId="urn:microsoft.com/office/officeart/2016/7/layout/BasicLinearProcessNumbered#1"/>
    <dgm:cxn modelId="{13ED127B-27D7-4A94-8FC0-60DF0BA87D27}" type="presParOf" srcId="{869C0C7E-BD0C-4E5F-8D96-6B8EEC39B952}" destId="{E7F9CACB-FE98-4F37-853A-1B05B4BF4385}" srcOrd="5" destOrd="0" presId="urn:microsoft.com/office/officeart/2016/7/layout/BasicLinearProcessNumbered#1"/>
    <dgm:cxn modelId="{4B61CEE5-C2BB-4897-9CE0-A1A15D162F44}" type="presParOf" srcId="{869C0C7E-BD0C-4E5F-8D96-6B8EEC39B952}" destId="{313C51D3-DB7E-4530-8AFA-F0AE0E26CE2D}" srcOrd="6" destOrd="0" presId="urn:microsoft.com/office/officeart/2016/7/layout/BasicLinearProcessNumbered#1"/>
    <dgm:cxn modelId="{9B85DE27-B7E4-402F-BE27-E3C3985E9A79}" type="presParOf" srcId="{313C51D3-DB7E-4530-8AFA-F0AE0E26CE2D}" destId="{549A837B-0FA3-4970-A9F9-3BD236350D3D}" srcOrd="0" destOrd="0" presId="urn:microsoft.com/office/officeart/2016/7/layout/BasicLinearProcessNumbered#1"/>
    <dgm:cxn modelId="{9D5D9389-D124-429A-8F96-49696F6F4EF9}" type="presParOf" srcId="{313C51D3-DB7E-4530-8AFA-F0AE0E26CE2D}" destId="{AC6B335A-D8B4-46D8-93DE-B9EF1773F6AC}" srcOrd="1" destOrd="0" presId="urn:microsoft.com/office/officeart/2016/7/layout/BasicLinearProcessNumbered#1"/>
    <dgm:cxn modelId="{AEF2A504-6850-4ED8-81A9-8B6F7FF43DCD}" type="presParOf" srcId="{313C51D3-DB7E-4530-8AFA-F0AE0E26CE2D}" destId="{7B3E0A16-DB85-46CA-87D6-4D39F6DBFC52}" srcOrd="2" destOrd="0" presId="urn:microsoft.com/office/officeart/2016/7/layout/BasicLinearProcessNumbered#1"/>
    <dgm:cxn modelId="{25F27692-3F46-46F7-BF34-29BD99560D08}" type="presParOf" srcId="{313C51D3-DB7E-4530-8AFA-F0AE0E26CE2D}" destId="{B80B8360-3897-45DE-BD0A-F9CCC9BAC34F}" srcOrd="3" destOrd="0" presId="urn:microsoft.com/office/officeart/2016/7/layout/BasicLinearProcessNumbered#1"/>
    <dgm:cxn modelId="{4796AC81-FE2B-441F-A0B6-C344625F6E96}" type="presParOf" srcId="{869C0C7E-BD0C-4E5F-8D96-6B8EEC39B952}" destId="{4BE79C5F-B252-4C81-B7E8-356A6349584C}" srcOrd="7" destOrd="0" presId="urn:microsoft.com/office/officeart/2016/7/layout/BasicLinearProcessNumbered#1"/>
    <dgm:cxn modelId="{F640017D-6D0A-4410-A66B-828F2066B1C3}" type="presParOf" srcId="{869C0C7E-BD0C-4E5F-8D96-6B8EEC39B952}" destId="{11D9C427-A430-492A-BD3C-E4D081DA46F5}" srcOrd="8" destOrd="0" presId="urn:microsoft.com/office/officeart/2016/7/layout/BasicLinearProcessNumbered#1"/>
    <dgm:cxn modelId="{3F5AE0F2-FA72-4C37-BCFA-A61C660A8759}" type="presParOf" srcId="{11D9C427-A430-492A-BD3C-E4D081DA46F5}" destId="{4795DD00-81CA-4D89-AAC9-9CB098B4E837}" srcOrd="0" destOrd="0" presId="urn:microsoft.com/office/officeart/2016/7/layout/BasicLinearProcessNumbered#1"/>
    <dgm:cxn modelId="{D1D3C516-0A96-4C35-8949-341CF221BBD1}" type="presParOf" srcId="{11D9C427-A430-492A-BD3C-E4D081DA46F5}" destId="{06772805-3643-43C2-9C80-F43268C57C20}" srcOrd="1" destOrd="0" presId="urn:microsoft.com/office/officeart/2016/7/layout/BasicLinearProcessNumbered#1"/>
    <dgm:cxn modelId="{A39F6DBC-EC8C-42B3-9D5B-962E5C23F626}" type="presParOf" srcId="{11D9C427-A430-492A-BD3C-E4D081DA46F5}" destId="{77F59A8B-7684-4E29-B44F-B0F96367FE70}" srcOrd="2" destOrd="0" presId="urn:microsoft.com/office/officeart/2016/7/layout/BasicLinearProcessNumbered#1"/>
    <dgm:cxn modelId="{37B3E4C3-947D-462B-A3DF-A33AAEB8FA1C}" type="presParOf" srcId="{11D9C427-A430-492A-BD3C-E4D081DA46F5}" destId="{80C8596E-ABE7-41A1-8A35-72244067CF90}" srcOrd="3" destOrd="0" presId="urn:microsoft.com/office/officeart/2016/7/layout/BasicLinearProcessNumbered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073D5B-7ADA-4F8B-AD34-0BE114905A44}">
      <dsp:nvSpPr>
        <dsp:cNvPr id="0" name=""/>
        <dsp:cNvSpPr/>
      </dsp:nvSpPr>
      <dsp:spPr>
        <a:xfrm>
          <a:off x="580445" y="781460"/>
          <a:ext cx="1828799" cy="1828799"/>
        </a:xfrm>
        <a:prstGeom prst="ellipse">
          <a:avLst/>
        </a:prstGeom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FAF16A-4FD0-49F4-8593-32E9A31A4FF7}">
      <dsp:nvSpPr>
        <dsp:cNvPr id="0" name=""/>
        <dsp:cNvSpPr/>
      </dsp:nvSpPr>
      <dsp:spPr>
        <a:xfrm>
          <a:off x="300232" y="2951374"/>
          <a:ext cx="2389225" cy="487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2446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zh-CN" altLang="en-US" sz="2800" b="0" kern="1200" noProof="0" dirty="0">
              <a:solidFill>
                <a:sysClr val="windowText" lastClr="0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姓名</a:t>
          </a:r>
          <a:br>
            <a:rPr lang="zh-CN" altLang="en-US" sz="1600" kern="1200" noProof="0" dirty="0">
              <a:solidFill>
                <a:sysClr val="windowText" lastClr="0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</a:br>
          <a:r>
            <a:rPr lang="zh-CN" altLang="en-US" sz="1600" b="0" kern="1200" noProof="0" dirty="0">
              <a:solidFill>
                <a:sysClr val="windowText" lastClr="000000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标题</a:t>
          </a:r>
        </a:p>
      </dsp:txBody>
      <dsp:txXfrm>
        <a:off x="300232" y="2951374"/>
        <a:ext cx="2389225" cy="487484"/>
      </dsp:txXfrm>
    </dsp:sp>
    <dsp:sp modelId="{7D166BBB-55AF-452C-B9A0-94A1EE55FF4F}">
      <dsp:nvSpPr>
        <dsp:cNvPr id="0" name=""/>
        <dsp:cNvSpPr/>
      </dsp:nvSpPr>
      <dsp:spPr>
        <a:xfrm>
          <a:off x="300232" y="3417023"/>
          <a:ext cx="2389225" cy="603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238F18-07B8-41D8-8BD9-9F8514E8F9C4}">
      <dsp:nvSpPr>
        <dsp:cNvPr id="0" name=""/>
        <dsp:cNvSpPr/>
      </dsp:nvSpPr>
      <dsp:spPr>
        <a:xfrm>
          <a:off x="3387785" y="781460"/>
          <a:ext cx="1828799" cy="1828799"/>
        </a:xfrm>
        <a:prstGeom prst="ellipse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6F95BB-E9D9-40E2-AB9F-99D5F69BA82A}">
      <dsp:nvSpPr>
        <dsp:cNvPr id="0" name=""/>
        <dsp:cNvSpPr/>
      </dsp:nvSpPr>
      <dsp:spPr>
        <a:xfrm>
          <a:off x="3107572" y="2951374"/>
          <a:ext cx="2389225" cy="487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2446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zh-CN" altLang="en-US" sz="2800" b="0" kern="1200" noProof="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姓名</a:t>
          </a:r>
          <a:br>
            <a:rPr lang="zh-CN" altLang="en-US" sz="1600" kern="1200" noProof="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</a:br>
          <a:r>
            <a:rPr lang="zh-CN" altLang="en-US" sz="1600" b="0" kern="1200" noProof="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标题</a:t>
          </a:r>
        </a:p>
      </dsp:txBody>
      <dsp:txXfrm>
        <a:off x="3107572" y="2951374"/>
        <a:ext cx="2389225" cy="487484"/>
      </dsp:txXfrm>
    </dsp:sp>
    <dsp:sp modelId="{1223E777-77CB-4A9A-BF21-12B513842696}">
      <dsp:nvSpPr>
        <dsp:cNvPr id="0" name=""/>
        <dsp:cNvSpPr/>
      </dsp:nvSpPr>
      <dsp:spPr>
        <a:xfrm>
          <a:off x="3107572" y="3417023"/>
          <a:ext cx="2389225" cy="603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8E44D8-60E4-4008-9F09-1A652C62E8A6}">
      <dsp:nvSpPr>
        <dsp:cNvPr id="0" name=""/>
        <dsp:cNvSpPr/>
      </dsp:nvSpPr>
      <dsp:spPr>
        <a:xfrm>
          <a:off x="6195126" y="781460"/>
          <a:ext cx="1828799" cy="1828799"/>
        </a:xfrm>
        <a:prstGeom prst="ellipse">
          <a:avLst/>
        </a:prstGeom>
        <a:blipFill dpi="0"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5C14B8-8D61-4009-9F8C-194486F530FA}">
      <dsp:nvSpPr>
        <dsp:cNvPr id="0" name=""/>
        <dsp:cNvSpPr/>
      </dsp:nvSpPr>
      <dsp:spPr>
        <a:xfrm>
          <a:off x="5914913" y="2951374"/>
          <a:ext cx="2389225" cy="487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2446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zh-CN" altLang="en-US" sz="2800" b="0" kern="1200" noProof="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姓名</a:t>
          </a:r>
          <a:br>
            <a:rPr lang="zh-CN" altLang="en-US" sz="1600" kern="1200" noProof="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</a:br>
          <a:r>
            <a:rPr lang="zh-CN" altLang="en-US" sz="1600" b="0" kern="1200" noProof="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标题</a:t>
          </a:r>
        </a:p>
      </dsp:txBody>
      <dsp:txXfrm>
        <a:off x="5914913" y="2951374"/>
        <a:ext cx="2389225" cy="487484"/>
      </dsp:txXfrm>
    </dsp:sp>
    <dsp:sp modelId="{EE420F84-477D-4635-BEF8-66426E9A259D}">
      <dsp:nvSpPr>
        <dsp:cNvPr id="0" name=""/>
        <dsp:cNvSpPr/>
      </dsp:nvSpPr>
      <dsp:spPr>
        <a:xfrm>
          <a:off x="6251818" y="2539746"/>
          <a:ext cx="2389225" cy="603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4A8E640-7EB5-4EF2-8C83-19A3E5328324}">
      <dsp:nvSpPr>
        <dsp:cNvPr id="0" name=""/>
        <dsp:cNvSpPr/>
      </dsp:nvSpPr>
      <dsp:spPr>
        <a:xfrm>
          <a:off x="9002466" y="781460"/>
          <a:ext cx="1828799" cy="1828799"/>
        </a:xfrm>
        <a:prstGeom prst="ellipse">
          <a:avLst/>
        </a:prstGeom>
        <a:blipFill dpi="0" rotWithShape="1"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C5F495-3DD9-41C8-99AE-150A333447D0}">
      <dsp:nvSpPr>
        <dsp:cNvPr id="0" name=""/>
        <dsp:cNvSpPr/>
      </dsp:nvSpPr>
      <dsp:spPr>
        <a:xfrm>
          <a:off x="8722253" y="2951374"/>
          <a:ext cx="2389225" cy="487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t" anchorCtr="0">
          <a:noAutofit/>
        </a:bodyPr>
        <a:lstStyle/>
        <a:p>
          <a:pPr marL="0" lvl="0" indent="0" algn="ctr" defTabSz="12446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 spc="20">
              <a:latin typeface="+mj-lt"/>
            </a:defRPr>
          </a:pPr>
          <a:r>
            <a:rPr lang="zh-CN" altLang="en-US" sz="2800" b="0" kern="1200" noProof="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姓名</a:t>
          </a:r>
          <a:br>
            <a:rPr lang="zh-CN" altLang="en-US" sz="1600" kern="1200" noProof="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</a:br>
          <a:r>
            <a:rPr lang="zh-CN" altLang="en-US" sz="1600" b="0" kern="1200" noProof="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rPr>
            <a:t>标题</a:t>
          </a:r>
        </a:p>
      </dsp:txBody>
      <dsp:txXfrm>
        <a:off x="8722253" y="2951374"/>
        <a:ext cx="2389225" cy="487484"/>
      </dsp:txXfrm>
    </dsp:sp>
    <dsp:sp modelId="{5A7600AF-A34B-4D03-B3D6-B3C760AE8E06}">
      <dsp:nvSpPr>
        <dsp:cNvPr id="0" name=""/>
        <dsp:cNvSpPr/>
      </dsp:nvSpPr>
      <dsp:spPr>
        <a:xfrm>
          <a:off x="8765713" y="3373469"/>
          <a:ext cx="2389225" cy="603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96CBD6-4A99-4E4A-A270-A70AEFBAAF7E}">
      <dsp:nvSpPr>
        <dsp:cNvPr id="0" name=""/>
        <dsp:cNvSpPr/>
      </dsp:nvSpPr>
      <dsp:spPr>
        <a:xfrm>
          <a:off x="3484" y="517200"/>
          <a:ext cx="1886775" cy="2641486"/>
        </a:xfrm>
        <a:prstGeom prst="rect">
          <a:avLst/>
        </a:prstGeom>
        <a:solidFill>
          <a:schemeClr val="accent1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100" tIns="330200" rIns="147100" bIns="33020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b="0" i="0" u="none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若要启动演示文稿，请转到“幻灯片放映”选项卡，然后选择“从头开始”。</a:t>
          </a:r>
          <a:endParaRPr lang="zh-CN" altLang="en-US" sz="11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3484" y="1520965"/>
        <a:ext cx="1886775" cy="1584891"/>
      </dsp:txXfrm>
    </dsp:sp>
    <dsp:sp modelId="{9C3A7F13-9585-42DF-AD32-B56F82B123C8}">
      <dsp:nvSpPr>
        <dsp:cNvPr id="0" name=""/>
        <dsp:cNvSpPr/>
      </dsp:nvSpPr>
      <dsp:spPr>
        <a:xfrm>
          <a:off x="550649" y="781349"/>
          <a:ext cx="792445" cy="792445"/>
        </a:xfrm>
        <a:prstGeom prst="ellipse">
          <a:avLst/>
        </a:prstGeom>
        <a:solidFill>
          <a:schemeClr val="accent1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782" tIns="12700" rIns="61782" bIns="12700" numCol="1" spcCol="1270" rtlCol="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700" kern="1200" noProof="0">
              <a:latin typeface="Microsoft YaHei UI" panose="020B0503020204020204" pitchFamily="34" charset="-122"/>
              <a:ea typeface="Microsoft YaHei UI" panose="020B0503020204020204" pitchFamily="34" charset="-122"/>
            </a:rPr>
            <a:t>1</a:t>
          </a:r>
          <a:endParaRPr lang="zh-CN" altLang="en-US" sz="27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666700" y="897400"/>
        <a:ext cx="560343" cy="560343"/>
      </dsp:txXfrm>
    </dsp:sp>
    <dsp:sp modelId="{923B2301-552B-45D2-9EF0-53A10AA17FC6}">
      <dsp:nvSpPr>
        <dsp:cNvPr id="0" name=""/>
        <dsp:cNvSpPr/>
      </dsp:nvSpPr>
      <dsp:spPr>
        <a:xfrm>
          <a:off x="3484" y="3158615"/>
          <a:ext cx="1886775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F7283A-0FC3-4AF1-AA94-0270DC0B1C33}">
      <dsp:nvSpPr>
        <dsp:cNvPr id="0" name=""/>
        <dsp:cNvSpPr/>
      </dsp:nvSpPr>
      <dsp:spPr>
        <a:xfrm>
          <a:off x="2078938" y="517200"/>
          <a:ext cx="1886775" cy="2641486"/>
        </a:xfrm>
        <a:prstGeom prst="rect">
          <a:avLst/>
        </a:prstGeom>
        <a:solidFill>
          <a:schemeClr val="accent2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100" tIns="330200" rIns="147100" bIns="33020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b="0" i="0" u="none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若要在幻灯片视图中显示演示者视图，请在底部左侧的控制栏上选择三个圆点，然后选择“显示演示者视图”。 </a:t>
          </a:r>
          <a:endParaRPr lang="zh-CN" altLang="en-US" sz="11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2078938" y="1520965"/>
        <a:ext cx="1886775" cy="1584891"/>
      </dsp:txXfrm>
    </dsp:sp>
    <dsp:sp modelId="{C08FC467-91FE-48BD-B243-273925C2B75A}">
      <dsp:nvSpPr>
        <dsp:cNvPr id="0" name=""/>
        <dsp:cNvSpPr/>
      </dsp:nvSpPr>
      <dsp:spPr>
        <a:xfrm>
          <a:off x="2626103" y="781349"/>
          <a:ext cx="792445" cy="792445"/>
        </a:xfrm>
        <a:prstGeom prst="ellipse">
          <a:avLst/>
        </a:prstGeom>
        <a:solidFill>
          <a:schemeClr val="accent2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782" tIns="12700" rIns="61782" bIns="12700" numCol="1" spcCol="1270" rtlCol="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700" kern="1200" noProof="0">
              <a:latin typeface="Microsoft YaHei UI" panose="020B0503020204020204" pitchFamily="34" charset="-122"/>
              <a:ea typeface="Microsoft YaHei UI" panose="020B0503020204020204" pitchFamily="34" charset="-122"/>
            </a:rPr>
            <a:t>2</a:t>
          </a:r>
          <a:endParaRPr lang="zh-CN" altLang="en-US" sz="27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2742154" y="897400"/>
        <a:ext cx="560343" cy="560343"/>
      </dsp:txXfrm>
    </dsp:sp>
    <dsp:sp modelId="{DE393E47-CBB6-4D77-A342-C9AFD9FC8CB6}">
      <dsp:nvSpPr>
        <dsp:cNvPr id="0" name=""/>
        <dsp:cNvSpPr/>
      </dsp:nvSpPr>
      <dsp:spPr>
        <a:xfrm>
          <a:off x="2078938" y="3158615"/>
          <a:ext cx="1886775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DA272C-701A-4327-802B-15E4D04DF389}">
      <dsp:nvSpPr>
        <dsp:cNvPr id="0" name=""/>
        <dsp:cNvSpPr/>
      </dsp:nvSpPr>
      <dsp:spPr>
        <a:xfrm>
          <a:off x="4154392" y="517200"/>
          <a:ext cx="1886775" cy="2641486"/>
        </a:xfrm>
        <a:prstGeom prst="rect">
          <a:avLst/>
        </a:prstGeom>
        <a:solidFill>
          <a:schemeClr val="accent4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100" tIns="330200" rIns="147100" bIns="33020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b="0" i="0" u="none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在演示文稿中，发言人备注在你的显示器上可见，但对观众不可见。 </a:t>
          </a:r>
          <a:endParaRPr lang="zh-CN" altLang="en-US" sz="11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4154392" y="1520965"/>
        <a:ext cx="1886775" cy="1584891"/>
      </dsp:txXfrm>
    </dsp:sp>
    <dsp:sp modelId="{4104A2F1-FB99-4C42-8067-46B8EEEC9610}">
      <dsp:nvSpPr>
        <dsp:cNvPr id="0" name=""/>
        <dsp:cNvSpPr/>
      </dsp:nvSpPr>
      <dsp:spPr>
        <a:xfrm>
          <a:off x="4701557" y="781349"/>
          <a:ext cx="792445" cy="792445"/>
        </a:xfrm>
        <a:prstGeom prst="ellipse">
          <a:avLst/>
        </a:prstGeom>
        <a:solidFill>
          <a:schemeClr val="accent4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782" tIns="12700" rIns="61782" bIns="12700" numCol="1" spcCol="1270" rtlCol="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700" kern="1200" noProof="0">
              <a:latin typeface="Microsoft YaHei UI" panose="020B0503020204020204" pitchFamily="34" charset="-122"/>
              <a:ea typeface="Microsoft YaHei UI" panose="020B0503020204020204" pitchFamily="34" charset="-122"/>
            </a:rPr>
            <a:t>3</a:t>
          </a:r>
          <a:endParaRPr lang="zh-CN" altLang="en-US" sz="27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4817608" y="897400"/>
        <a:ext cx="560343" cy="560343"/>
      </dsp:txXfrm>
    </dsp:sp>
    <dsp:sp modelId="{2EB92C72-3528-4913-AFF6-FF0B4F338399}">
      <dsp:nvSpPr>
        <dsp:cNvPr id="0" name=""/>
        <dsp:cNvSpPr/>
      </dsp:nvSpPr>
      <dsp:spPr>
        <a:xfrm>
          <a:off x="4154392" y="3158615"/>
          <a:ext cx="1886775" cy="72"/>
        </a:xfrm>
        <a:prstGeom prst="rect">
          <a:avLst/>
        </a:prstGeom>
        <a:solidFill>
          <a:schemeClr val="accent4"/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9A837B-0FA3-4970-A9F9-3BD236350D3D}">
      <dsp:nvSpPr>
        <dsp:cNvPr id="0" name=""/>
        <dsp:cNvSpPr/>
      </dsp:nvSpPr>
      <dsp:spPr>
        <a:xfrm>
          <a:off x="6229845" y="517200"/>
          <a:ext cx="1886775" cy="2641486"/>
        </a:xfrm>
        <a:prstGeom prst="rect">
          <a:avLst/>
        </a:prstGeom>
        <a:solidFill>
          <a:schemeClr val="accent5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100" tIns="330200" rIns="147100" bIns="33020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b="0" i="0" u="none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备注窗格是显示在每张幻灯片下方的方框。点击它以添加备注。 </a:t>
          </a:r>
          <a:endParaRPr lang="zh-CN" altLang="en-US" sz="11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6229845" y="1520965"/>
        <a:ext cx="1886775" cy="1584891"/>
      </dsp:txXfrm>
    </dsp:sp>
    <dsp:sp modelId="{AC6B335A-D8B4-46D8-93DE-B9EF1773F6AC}">
      <dsp:nvSpPr>
        <dsp:cNvPr id="0" name=""/>
        <dsp:cNvSpPr/>
      </dsp:nvSpPr>
      <dsp:spPr>
        <a:xfrm>
          <a:off x="6777010" y="781349"/>
          <a:ext cx="792445" cy="792445"/>
        </a:xfrm>
        <a:prstGeom prst="ellipse">
          <a:avLst/>
        </a:prstGeom>
        <a:solidFill>
          <a:schemeClr val="accent5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782" tIns="12700" rIns="61782" bIns="12700" numCol="1" spcCol="1270" rtlCol="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700" kern="1200" noProof="0">
              <a:latin typeface="Microsoft YaHei UI" panose="020B0503020204020204" pitchFamily="34" charset="-122"/>
              <a:ea typeface="Microsoft YaHei UI" panose="020B0503020204020204" pitchFamily="34" charset="-122"/>
            </a:rPr>
            <a:t>4</a:t>
          </a:r>
          <a:endParaRPr lang="zh-CN" altLang="en-US" sz="27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6893061" y="897400"/>
        <a:ext cx="560343" cy="560343"/>
      </dsp:txXfrm>
    </dsp:sp>
    <dsp:sp modelId="{7B3E0A16-DB85-46CA-87D6-4D39F6DBFC52}">
      <dsp:nvSpPr>
        <dsp:cNvPr id="0" name=""/>
        <dsp:cNvSpPr/>
      </dsp:nvSpPr>
      <dsp:spPr>
        <a:xfrm>
          <a:off x="6229845" y="3158615"/>
          <a:ext cx="1886775" cy="7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95DD00-81CA-4D89-AAC9-9CB098B4E837}">
      <dsp:nvSpPr>
        <dsp:cNvPr id="0" name=""/>
        <dsp:cNvSpPr/>
      </dsp:nvSpPr>
      <dsp:spPr>
        <a:xfrm>
          <a:off x="8305299" y="517200"/>
          <a:ext cx="1886775" cy="2641486"/>
        </a:xfrm>
        <a:prstGeom prst="rect">
          <a:avLst/>
        </a:prstGeom>
        <a:solidFill>
          <a:schemeClr val="accent6">
            <a:lumMod val="20000"/>
            <a:lumOff val="80000"/>
            <a:alpha val="9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7100" tIns="330200" rIns="147100" bIns="330200" numCol="1" spcCol="1270" rtlCol="0" anchor="t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b="0" i="0" u="none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如果看不到备注窗格或它已完全最小化，请在 </a:t>
          </a:r>
          <a:r>
            <a:rPr lang="en-US" altLang="zh-CN" sz="1100" b="0" i="0" u="none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PowerPoint </a:t>
          </a:r>
          <a:r>
            <a:rPr lang="zh-CN" altLang="en-US" sz="1100" b="0" i="0" u="none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窗口底部的任务栏上单击“备注”。 </a:t>
          </a:r>
          <a:endParaRPr lang="zh-CN" altLang="en-US" sz="11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8305299" y="1520965"/>
        <a:ext cx="1886775" cy="1584891"/>
      </dsp:txXfrm>
    </dsp:sp>
    <dsp:sp modelId="{06772805-3643-43C2-9C80-F43268C57C20}">
      <dsp:nvSpPr>
        <dsp:cNvPr id="0" name=""/>
        <dsp:cNvSpPr/>
      </dsp:nvSpPr>
      <dsp:spPr>
        <a:xfrm>
          <a:off x="8852464" y="781349"/>
          <a:ext cx="792445" cy="792445"/>
        </a:xfrm>
        <a:prstGeom prst="ellipse">
          <a:avLst/>
        </a:prstGeom>
        <a:solidFill>
          <a:schemeClr val="accent6"/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782" tIns="12700" rIns="61782" bIns="12700" numCol="1" spcCol="1270" rtlCol="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27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5</a:t>
          </a:r>
          <a:endParaRPr lang="zh-CN" altLang="en-US" sz="27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8968515" y="897400"/>
        <a:ext cx="560343" cy="560343"/>
      </dsp:txXfrm>
    </dsp:sp>
    <dsp:sp modelId="{77F59A8B-7684-4E29-B44F-B0F96367FE70}">
      <dsp:nvSpPr>
        <dsp:cNvPr id="0" name=""/>
        <dsp:cNvSpPr/>
      </dsp:nvSpPr>
      <dsp:spPr>
        <a:xfrm>
          <a:off x="8305299" y="3158615"/>
          <a:ext cx="1886775" cy="7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9/1/layout/PeoplePortraitsList">
  <dgm:title val="人员肖像列表"/>
  <dgm:desc val="人员肖像列表"/>
  <dgm:catLst>
    <dgm:cat type="list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/>
      <dgm:constr type="w" for="ch" forName="compNode" refType="h" refFor="ch" refForName="compNode" fact="0.55"/>
      <dgm:constr type="w" for="ch" forName="sibTrans" refType="w" refFor="ch" refForName="compNode" fact="0.175"/>
      <dgm:constr type="primFontSz" for="des" forName="nameTx" val="18"/>
      <dgm:constr type="primFontSz" for="des" forName="desTx" refType="primFontSz" refFor="des" refForName="nameTx" op="lte" fact="0.75"/>
      <dgm:constr type="h" for="des" forName="topSpace" op="equ"/>
      <dgm:constr type="h" for="des" forName="compNode" op="equ"/>
      <dgm:constr type="h" for="des" forName="photoElip" op="equ"/>
      <dgm:constr type="w" for="des" forName="photoElip" op="equ"/>
      <dgm:constr type="l" for="des" forName="photoElip" op="equ"/>
      <dgm:constr type="h" for="des" forName="iconSpace" op="equ"/>
      <dgm:constr type="h" for="des" forName="nameTx" op="equ"/>
      <dgm:constr type="h" for="des" forName="txSpace" op="equ"/>
      <dgm:constr type="h" for="des" forName="desTx" op="equ"/>
      <dgm:constr type="h" for="des" forName="bottSpace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topSpace" refType="w"/>
          <dgm:constr type="h" for="ch" forName="topSpace" refType="h" fact="0.187"/>
          <dgm:constr type="l" for="ch" forName="topSpace"/>
          <dgm:constr type="w" for="ch" forName="photoElip" refType="h" refFor="ch" refForName="photoElip"/>
          <dgm:constr type="h" for="ch" forName="photoElip" val="46.775"/>
          <dgm:constr type="t" for="ch" forName="photoElip" refType="b" refFor="ch" refForName="topSpace"/>
          <dgm:constr type="ctrX" for="ch" forName="photoElip" refType="w" fact="0.5"/>
          <dgm:constr type="w" for="ch" forName="iconSpace" refType="w"/>
          <dgm:constr type="h" for="ch" forName="iconSpace" refType="h" fact="0.075"/>
          <dgm:constr type="l" for="ch" forName="iconSpace"/>
          <dgm:constr type="t" for="ch" forName="iconSpace" refType="b" refFor="ch" refForName="photoElip"/>
          <dgm:constr type="w" for="ch" forName="nameTx" refType="w"/>
          <dgm:constr type="h" for="ch" forName="nameTx" refType="h" fact="0.112"/>
          <dgm:constr type="l" for="ch" forName="nameTx"/>
          <dgm:constr type="t" for="ch" forName="nameTx" refType="b" refFor="ch" refForName="iconSpace"/>
          <dgm:constr type="h" for="ch" forName="txSpace" refType="h" fact="0.015"/>
          <dgm:constr type="w" for="ch" forName="txSpace" refType="w"/>
          <dgm:constr type="l" for="ch" forName="txSpace"/>
          <dgm:constr type="t" for="ch" forName="txSpace" refType="b" refFor="ch" refForName="nameTx"/>
          <dgm:constr type="w" for="ch" forName="desTx" refType="w"/>
          <dgm:constr type="l" for="ch" forName="desTx"/>
          <dgm:constr type="h" for="ch" forName="desTx" refType="h" fact="0.13875"/>
          <dgm:constr type="t" for="ch" forName="desTx" refType="b" refFor="ch" refForName="txSpace"/>
          <dgm:constr type="w" for="ch" forName="bottSpace" refType="w"/>
          <dgm:constr type="h" for="ch" forName="bottSpace" refType="h" fact="0.067"/>
          <dgm:constr type="l" for="ch" forName="bottSpace"/>
          <dgm:constr type="t" for="ch" forName="bottSpace" refType="b" refFor="ch" refForName="desTx"/>
        </dgm:constrLst>
        <dgm:ruleLst>
          <dgm:rule type="h" val="INF" fact="NaN" max="NaN"/>
        </dgm:ruleLst>
        <dgm:layoutNode name="top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hotoElip" styleLbl="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nameTx" styleLbl="revTx">
          <dgm:varLst>
            <dgm:chMax val="0"/>
            <dgm:chPref val="0"/>
          </dgm:varLst>
          <dgm:alg type="tx">
            <dgm:param type="txAnchorVert" val="t"/>
            <dgm:param type="txAnchorHorzCh" val="ct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HorzCh" val="ct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13"/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13" fact="NaN" max="NaN"/>
            <dgm:rule type="h" val="INF" fact="NaN" max="NaN"/>
          </dgm:ruleLst>
        </dgm:layoutNode>
        <dgm:layoutNode name="bott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 algn="ctr">
          <a:lnSpc>
            <a:spcPct val="100000"/>
          </a:lnSpc>
          <a:defRPr b="1" spc="20">
            <a:latin typeface="+mj-lt"/>
          </a:defRPr>
        </a:lvl1pPr>
        <a:lvl2pPr algn="ctr">
          <a:lnSpc>
            <a:spcPct val="100000"/>
          </a:lnSpc>
          <a:defRPr>
            <a:latin typeface="+mj-lt"/>
          </a:defRPr>
        </a:lvl2pPr>
        <a:lvl3pPr algn="ctr">
          <a:buNone/>
          <a:defRPr i="1">
            <a:latin typeface="+mj-lt"/>
          </a:defRPr>
        </a:lvl3pPr>
        <a:lvl4pPr algn="ctr">
          <a:buNone/>
          <a:defRPr i="1">
            <a:latin typeface="+mj-lt"/>
          </a:defRPr>
        </a:lvl4pPr>
        <a:lvl5pPr algn="ctr">
          <a:buNone/>
          <a:defRPr i="1">
            <a:latin typeface="+mj-lt"/>
          </a:defRPr>
        </a:lvl5pPr>
        <a:lvl6pPr algn="ctr">
          <a:buNone/>
          <a:defRPr i="1">
            <a:latin typeface="+mj-lt"/>
          </a:defRPr>
        </a:lvl6pPr>
        <a:lvl7pPr algn="ctr">
          <a:buNone/>
          <a:defRPr i="1">
            <a:latin typeface="+mj-lt"/>
          </a:defRPr>
        </a:lvl7pPr>
        <a:lvl8pPr algn="ctr">
          <a:buNone/>
          <a:defRPr i="1">
            <a:latin typeface="+mj-lt"/>
          </a:defRPr>
        </a:lvl8pPr>
        <a:lvl9pPr algn="ctr">
          <a:buNone/>
          <a:defRPr i="1">
            <a:latin typeface="+mj-lt"/>
          </a:defRPr>
        </a:lvl9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#1">
  <dgm:title val="带编号的基本线性流程"/>
  <dgm:desc val="用于显示进度；日程表；任务、流程或工作流中的顺序步骤；或强调移动或方向。引入了自动编号来显示流程步骤，显示在圆圈中。级别 1 和级别 2 文本显示在矩形中。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{AB8E97A3-458B-4459-8849-EF3A8D885423}">
          <dgm:prSet phldrT="1"/>
          <dgm:t>
            <a:bodyPr rtlCol="0"/>
            <a:lstStyle/>
            <a:p>
              <a:pPr rtl="0"/>
              <a:r>
                <a:t>1</a:t>
              </a:r>
            </a:p>
          </dgm:t>
        </dgm:pt>
        <dgm:pt modelId="201" type="sibTrans" cxnId="{95F9FFCB-1BFC-4B36-BE44-D6A1469F21C3}">
          <dgm:prSet phldrT="2"/>
          <dgm:t>
            <a:bodyPr rtlCol="0"/>
            <a:lstStyle/>
            <a:p>
              <a:pPr rtl="0"/>
              <a:r>
                <a:t>2</a:t>
              </a:r>
            </a:p>
          </dgm:t>
        </dgm:pt>
        <dgm:pt modelId="301" type="sibTrans" cxnId="{A69863A3-5EBF-4CAE-AA51-83CA76DE20BB}">
          <dgm:prSet phldrT="3"/>
          <dgm:t>
            <a:bodyPr rtlCol="0"/>
            <a:lstStyle/>
            <a:p>
              <a:pPr rtl="0"/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A4EC18BC-8EC5-4BB0-9D97-EFDA9AAE84B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81DA268-72B3-403F-9112-474F656641B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235D43-B27B-466F-B9D6-D943B2BAF900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2022/5/16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C5E6B4A-C2D7-4EF8-AC43-FFDF12051E8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26CAF20-3253-4179-BF3F-058B3527333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5B2E2B-B9C6-4764-8408-7AA372C2A1E2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9443006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B4A619A-2DB5-4594-A8DA-8CD7ACB1C875}" type="datetime1">
              <a:rPr lang="zh-CN" altLang="en-US" noProof="0" smtClean="0"/>
              <a:t>2022/5/16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40C6A29-4676-420C-BBE3-ACC2B80F64D4}" type="slidenum">
              <a:rPr lang="en-US" altLang="zh-CN" noProof="0" smtClean="0"/>
              <a:pPr/>
              <a:t>‹#›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407989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98222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625260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344152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40C6A29-4676-420C-BBE3-ACC2B80F64D4}" type="slidenum">
              <a:rPr lang="en-US" altLang="zh-CN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0162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016206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26570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09166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57817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6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470318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7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51385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8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93812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0C6A29-4676-420C-BBE3-ACC2B80F64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9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7431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(F)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cxnSp>
        <p:nvCxnSpPr>
          <p:cNvPr id="12" name="直接连接符​​(S)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任意多边形：形状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6" name="任意多边形：形状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8" name="椭圆形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0" name="任意多边形：形状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2" name="弧形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rtlCol="0" anchor="b"/>
          <a:lstStyle>
            <a:lvl1pPr algn="r">
              <a:defRPr sz="60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93208" y="5221224"/>
            <a:ext cx="6592824" cy="996696"/>
          </a:xfrm>
        </p:spPr>
        <p:txBody>
          <a:bodyPr rtlCol="0"/>
          <a:lstStyle>
            <a:lvl1pPr marL="0" indent="0" algn="r">
              <a:buNone/>
              <a:defRPr sz="24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单击以编辑母版副标题样式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 3 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10" name="任意多边形：形状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1" name="任意多边形：形状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2" name="文本占位符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3" name="内容占位符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 rtlCol="0">
            <a:normAutofit/>
          </a:bodyPr>
          <a:lstStyle>
            <a:lvl1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包含 2 张中等大小图片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图片占位符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10" name="椭圆形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2" name="弧形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 rtlCol="0"/>
          <a:lstStyle>
            <a:lvl1pPr marL="0" indent="0">
              <a:buNone/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228600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457200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685800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关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形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2" name="任意多边形：形状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4" name="任意多边形：形状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6" name="任意多边形：形状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8" name="任意多边形：形状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0" name="任意多边形：形状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2" name="任意多边形：形状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 rtlCol="0"/>
          <a:lstStyle>
            <a:lvl1pPr algn="l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 rtlCol="0"/>
          <a:lstStyle>
            <a:lvl1pPr marL="0" indent="0">
              <a:buNone/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228600"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457200"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5" name="任意多边形：形状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6" name="任意多边形：形状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5" name="任意多边形：形状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6" name="任意多边形：形状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7" name="标题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8" name="任意多边形：形状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9" name="任意多边形：形状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 noProof="0"/>
              <a:t>单击图标，添加图片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8" name="任意多边形：形状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9" name="任意多边形：形状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形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2" name="弧形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4" name="椭圆形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 rtlCol="0"/>
          <a:lstStyle>
            <a:lvl1pPr algn="ctr"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rtlCol="0" anchor="ctr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228600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457200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buNone/>
              <a:defRPr/>
            </a:lvl4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2 小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图片占位符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1" name="图片占位符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buNone/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228600">
              <a:lnSpc>
                <a:spcPct val="110000"/>
              </a:lnSpc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 marL="457200">
              <a:lnSpc>
                <a:spcPct val="110000"/>
              </a:lnSpc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 marL="685800">
              <a:lnSpc>
                <a:spcPct val="110000"/>
              </a:lnSpc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lnSpc>
                <a:spcPct val="110000"/>
              </a:lnSpc>
              <a:defRPr/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椭圆形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形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8" name="弧形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4" name="椭圆形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rtlCol="0" anchor="b"/>
          <a:lstStyle>
            <a:lvl1pPr algn="ctr">
              <a:defRPr sz="60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7" name="任意多边形：形状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8" name="任意多边形：形状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6" name="任意多边形：形状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7" name="任意多边形：形状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包含图片的引用幻灯片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 rtlCol="0"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</a:p>
        </p:txBody>
      </p:sp>
      <p:sp>
        <p:nvSpPr>
          <p:cNvPr id="10" name="标题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rtlCol="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1" name="日期占位符 10">
            <a:extLst>
              <a:ext uri="{FF2B5EF4-FFF2-40B4-BE49-F238E27FC236}">
                <a16:creationId xmlns:a16="http://schemas.microsoft.com/office/drawing/2014/main" id="{6B76FE53-FB67-4871-8485-71BAAFD7D1B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en-US" altLang="zh-CN" noProof="0"/>
              <a:t>20XX/9/3</a:t>
            </a:r>
            <a:endParaRPr lang="zh-CN" altLang="en-US" noProof="0"/>
          </a:p>
        </p:txBody>
      </p:sp>
      <p:sp>
        <p:nvSpPr>
          <p:cNvPr id="12" name="页脚占位符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rtl="0">
              <a:defRPr/>
            </a:pPr>
            <a:r>
              <a:rPr lang="zh-CN" altLang="en-US" noProof="0"/>
              <a:t>演示文稿标题</a:t>
            </a:r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 rtl="0">
              <a:defRPr/>
            </a:pPr>
            <a:fld id="{D76B855D-E9CC-4FF8-AD85-6CDC7B89A0DE}" type="slidenum">
              <a:rPr lang="en-US" altLang="zh-CN" noProof="0" smtClean="0"/>
              <a:pPr>
                <a:defRPr/>
              </a:pPr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8" name="任意多边形：形状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9" name="任意多边形：形状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rtlCol="0">
            <a:normAutofit/>
          </a:bodyPr>
          <a:lstStyle>
            <a:lvl1pPr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>
            <a:normAutofit/>
          </a:bodyPr>
          <a:lstStyle>
            <a:lvl1pPr>
              <a:defRPr sz="2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20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9" name="幻灯片编号占位符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</a:endParaRPr>
          </a:p>
        </p:txBody>
      </p:sp>
      <p:sp>
        <p:nvSpPr>
          <p:cNvPr id="10" name="任意多边形：形状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  <p:sp>
        <p:nvSpPr>
          <p:cNvPr id="11" name="任意多边形：形状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en-US" altLang="zh-CN" noProof="0">
                <a:solidFill>
                  <a:prstClr val="black">
                    <a:tint val="75000"/>
                  </a:prstClr>
                </a:solidFill>
              </a:rPr>
              <a:t>20XX/9/3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r>
              <a:rPr lang="zh-CN" altLang="en-US" noProof="0">
                <a:solidFill>
                  <a:prstClr val="black">
                    <a:tint val="75000"/>
                  </a:prstClr>
                </a:solidFill>
              </a:rPr>
              <a:t>演示文稿标题</a:t>
            </a:r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>
              <a:defRPr/>
            </a:pPr>
            <a:fld id="{D76B855D-E9CC-4FF8-AD85-6CDC7B89A0DE}" type="slidenum">
              <a:rPr lang="en-US" altLang="zh-CN" noProof="0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 noProof="0">
              <a:solidFill>
                <a:prstClr val="black">
                  <a:tint val="75000"/>
                </a:prstClr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zh-CN" altLang="en-US">
                <a:solidFill>
                  <a:srgbClr val="FFFFFF"/>
                </a:solidFill>
              </a:rPr>
              <a:t>形状</a:t>
            </a:r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zh-CN" altLang="en-US">
                <a:solidFill>
                  <a:srgbClr val="FFFFFF"/>
                </a:solidFill>
              </a:rPr>
              <a:t>发言者姓名</a:t>
            </a:r>
          </a:p>
          <a:p>
            <a:pPr rt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内容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3E8A40A-0195-4B3A-81F2-8B76B68F97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zh-CN" altLang="en-US"/>
              <a:t>副标题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84DACD0-2773-4975-A2FE-3BD5764E1F6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rtl="0">
              <a:lnSpc>
                <a:spcPct val="100000"/>
              </a:lnSpc>
            </a:pPr>
            <a:r>
              <a:rPr lang="zh-CN" altLang="en-US" dirty="0"/>
              <a:t>添加文本、图像、艺术作品和视频。 </a:t>
            </a:r>
          </a:p>
          <a:p>
            <a:pPr rtl="0">
              <a:lnSpc>
                <a:spcPct val="100000"/>
              </a:lnSpc>
            </a:pPr>
            <a:r>
              <a:rPr lang="zh-CN" altLang="en-US" dirty="0"/>
              <a:t>添加切换效果、动画和动作。 </a:t>
            </a:r>
          </a:p>
          <a:p>
            <a:pPr rtl="0">
              <a:lnSpc>
                <a:spcPct val="100000"/>
              </a:lnSpc>
            </a:pPr>
            <a:r>
              <a:rPr lang="zh-CN" altLang="en-US" dirty="0"/>
              <a:t>保存到 </a:t>
            </a:r>
            <a:r>
              <a:rPr lang="en-US" altLang="zh-CN" dirty="0"/>
              <a:t>OneDrive</a:t>
            </a:r>
            <a:r>
              <a:rPr lang="zh-CN" altLang="en-US" dirty="0"/>
              <a:t>，以便从计算机、平板电脑或手机访问演示文稿。 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FCFD254-68A8-4D88-9653-D6F0238D59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r>
              <a:rPr lang="zh-CN" altLang="en-US"/>
              <a:t>副标题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905CD03-9B40-4AA4-B6AB-5B38436AB90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rtlCol="0"/>
          <a:lstStyle/>
          <a:p>
            <a:pPr rtl="0">
              <a:lnSpc>
                <a:spcPct val="100000"/>
              </a:lnSpc>
            </a:pPr>
            <a:r>
              <a:rPr lang="zh-CN" altLang="en-US" sz="2400"/>
              <a:t>打开“设计创意”窗格，实现即时幻灯片美化。 </a:t>
            </a:r>
          </a:p>
          <a:p>
            <a:pPr rtl="0">
              <a:lnSpc>
                <a:spcPct val="100000"/>
              </a:lnSpc>
            </a:pPr>
            <a:r>
              <a:rPr lang="zh-CN" altLang="en-US" sz="2400"/>
              <a:t>如果有设计灵感，将在此处显示。 </a:t>
            </a:r>
          </a:p>
        </p:txBody>
      </p:sp>
      <p:sp>
        <p:nvSpPr>
          <p:cNvPr id="18" name="日期占位符 17">
            <a:extLst>
              <a:ext uri="{FF2B5EF4-FFF2-40B4-BE49-F238E27FC236}">
                <a16:creationId xmlns:a16="http://schemas.microsoft.com/office/drawing/2014/main" id="{93F1F6E8-FB29-489E-9497-38321677D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20XX/9/3</a:t>
            </a:r>
          </a:p>
        </p:txBody>
      </p:sp>
      <p:sp>
        <p:nvSpPr>
          <p:cNvPr id="19" name="页脚占位符 18">
            <a:extLst>
              <a:ext uri="{FF2B5EF4-FFF2-40B4-BE49-F238E27FC236}">
                <a16:creationId xmlns:a16="http://schemas.microsoft.com/office/drawing/2014/main" id="{A86EFF1E-AB9A-40FE-A0CF-794B56E52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演示文稿标题</a:t>
            </a:r>
          </a:p>
        </p:txBody>
      </p:sp>
      <p:sp>
        <p:nvSpPr>
          <p:cNvPr id="20" name="灯片编号占位符 19">
            <a:extLst>
              <a:ext uri="{FF2B5EF4-FFF2-40B4-BE49-F238E27FC236}">
                <a16:creationId xmlns:a16="http://schemas.microsoft.com/office/drawing/2014/main" id="{013C53F7-A9FD-4503-9396-7A3FE9D0C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zh-CN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813910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CEB8CC-E887-4C39-A032-E3471EDC0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内容  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4B28E79-36F1-4487-B6B6-7A33F5C3C0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zh-CN" altLang="en-US"/>
              <a:t>副标题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45DDB48-166A-4E16-B9DF-C5C6570A1BA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rtl="0">
              <a:lnSpc>
                <a:spcPct val="100000"/>
              </a:lnSpc>
            </a:pPr>
            <a:r>
              <a:rPr lang="zh-CN" altLang="en-US" sz="2000" dirty="0"/>
              <a:t>添加文本、图像、艺术作品和视频。 </a:t>
            </a:r>
          </a:p>
          <a:p>
            <a:pPr rtl="0">
              <a:lnSpc>
                <a:spcPct val="100000"/>
              </a:lnSpc>
            </a:pPr>
            <a:r>
              <a:rPr lang="zh-CN" altLang="en-US" sz="2000" dirty="0"/>
              <a:t>添加切换效果、动画和动作。 </a:t>
            </a:r>
          </a:p>
          <a:p>
            <a:pPr rtl="0">
              <a:lnSpc>
                <a:spcPct val="100000"/>
              </a:lnSpc>
            </a:pPr>
            <a:r>
              <a:rPr lang="zh-CN" altLang="en-US" sz="2000" dirty="0"/>
              <a:t>保存到 </a:t>
            </a:r>
            <a:r>
              <a:rPr lang="en-US" altLang="zh-CN" sz="2000" dirty="0"/>
              <a:t>OneDrive</a:t>
            </a:r>
            <a:r>
              <a:rPr lang="zh-CN" altLang="en-US" sz="2000" dirty="0"/>
              <a:t>，以便从计算机、平板电脑或手机访问演示文稿。 </a:t>
            </a:r>
          </a:p>
          <a:p>
            <a:pPr rtl="0">
              <a:lnSpc>
                <a:spcPct val="100000"/>
              </a:lnSpc>
            </a:pPr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A4C5B2A-12FB-43E3-8389-C0A5E65E6D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r>
              <a:rPr lang="zh-CN" altLang="en-US"/>
              <a:t>副标题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3C09F06-9236-4635-AFB4-5E7D384A6BAE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rtlCol="0"/>
          <a:lstStyle/>
          <a:p>
            <a:pPr rtl="0">
              <a:lnSpc>
                <a:spcPct val="100000"/>
              </a:lnSpc>
            </a:pPr>
            <a:r>
              <a:rPr lang="zh-CN" altLang="en-US" sz="2000"/>
              <a:t>打开“设计创意”窗格，实现即时幻灯片美化。 </a:t>
            </a:r>
          </a:p>
          <a:p>
            <a:pPr rtl="0">
              <a:lnSpc>
                <a:spcPct val="100000"/>
              </a:lnSpc>
            </a:pPr>
            <a:r>
              <a:rPr lang="zh-CN" altLang="en-US" sz="2000"/>
              <a:t>如果有设计灵感，将在此处显示。 </a:t>
            </a:r>
          </a:p>
          <a:p>
            <a:pPr rtl="0">
              <a:lnSpc>
                <a:spcPct val="100000"/>
              </a:lnSpc>
            </a:pPr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016D0387-7057-4207-9037-65B55A7B211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zh-CN" altLang="en-US"/>
              <a:t>副标题</a:t>
            </a:r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EE1302F8-9FA6-4CC4-AD07-E8137FCC99A5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rtlCol="0"/>
          <a:lstStyle/>
          <a:p>
            <a:pPr rtl="0">
              <a:lnSpc>
                <a:spcPct val="100000"/>
              </a:lnSpc>
            </a:pPr>
            <a:r>
              <a:rPr lang="zh-CN" altLang="en-US" sz="2000"/>
              <a:t>此 </a:t>
            </a:r>
            <a:r>
              <a:rPr lang="en-US" altLang="zh-CN" sz="2000"/>
              <a:t>PowerPoint </a:t>
            </a:r>
            <a:r>
              <a:rPr lang="zh-CN" altLang="en-US" sz="2000"/>
              <a:t>主题使用独特的一组颜色、字体和效果来打造这些幻灯片的整体外观。 </a:t>
            </a:r>
          </a:p>
          <a:p>
            <a:pPr rtl="0">
              <a:lnSpc>
                <a:spcPct val="100000"/>
              </a:lnSpc>
            </a:pPr>
            <a:r>
              <a:rPr lang="en-US" altLang="zh-CN" sz="2000"/>
              <a:t>PowerPoint </a:t>
            </a:r>
            <a:r>
              <a:rPr lang="zh-CN" altLang="en-US" sz="2000"/>
              <a:t>有大量主题，可以让你的演示文稿别具一格。 </a:t>
            </a:r>
          </a:p>
          <a:p>
            <a:pPr rtl="0">
              <a:lnSpc>
                <a:spcPct val="100000"/>
              </a:lnSpc>
            </a:pPr>
            <a:endParaRPr lang="zh-CN" altLang="en-US"/>
          </a:p>
        </p:txBody>
      </p:sp>
      <p:sp>
        <p:nvSpPr>
          <p:cNvPr id="9" name="日期占位符 8">
            <a:extLst>
              <a:ext uri="{FF2B5EF4-FFF2-40B4-BE49-F238E27FC236}">
                <a16:creationId xmlns:a16="http://schemas.microsoft.com/office/drawing/2014/main" id="{38435D0D-6D88-4851-8B63-E6A6A7BC8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20XX/9/3</a:t>
            </a:r>
          </a:p>
        </p:txBody>
      </p:sp>
      <p:sp>
        <p:nvSpPr>
          <p:cNvPr id="10" name="页脚占位符 9">
            <a:extLst>
              <a:ext uri="{FF2B5EF4-FFF2-40B4-BE49-F238E27FC236}">
                <a16:creationId xmlns:a16="http://schemas.microsoft.com/office/drawing/2014/main" id="{0355C492-B5A1-4AEA-87B3-88D8AB076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演示文稿标题</a:t>
            </a:r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68ED6379-8C31-4483-A809-D0E84782F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zh-CN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543995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E45C6405-9D6C-48F5-9EFB-4CF1F3193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摘要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42E3A3A9-5E96-4CDD-A971-9C272EFD97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>
              <a:lnSpc>
                <a:spcPct val="100000"/>
              </a:lnSpc>
            </a:pPr>
            <a:r>
              <a:rPr lang="zh-CN" altLang="en-US" sz="2400" dirty="0"/>
              <a:t>借助 </a:t>
            </a:r>
            <a:r>
              <a:rPr lang="en-US" altLang="zh-CN" sz="2400" dirty="0"/>
              <a:t>PowerPoint</a:t>
            </a:r>
            <a:r>
              <a:rPr lang="zh-CN" altLang="en-US" sz="2400" dirty="0"/>
              <a:t>，你都可以创建演示文稿，并与位于任意位置的用户共享你的作品。在这里键入想要的文本以开始使用。还可在此模板上添加图像、艺术作品和视频。保存到 </a:t>
            </a:r>
            <a:r>
              <a:rPr lang="en-US" altLang="zh-CN" sz="2400" dirty="0"/>
              <a:t>OneDrive</a:t>
            </a:r>
            <a:r>
              <a:rPr lang="zh-CN" altLang="en-US" sz="2400" dirty="0"/>
              <a:t>，并从计算机、平板电脑或手机访问演示文稿。 </a:t>
            </a:r>
          </a:p>
          <a:p>
            <a:pPr rtl="0">
              <a:lnSpc>
                <a:spcPct val="100000"/>
              </a:lnSpc>
            </a:pPr>
            <a:endParaRPr lang="zh-CN" altLang="en-US" dirty="0"/>
          </a:p>
        </p:txBody>
      </p:sp>
      <p:pic>
        <p:nvPicPr>
          <p:cNvPr id="9" name="图片占位符 8" descr="男孩在玩宇宙飞船玩具">
            <a:extLst>
              <a:ext uri="{FF2B5EF4-FFF2-40B4-BE49-F238E27FC236}">
                <a16:creationId xmlns:a16="http://schemas.microsoft.com/office/drawing/2014/main" id="{BB00A97C-4C32-42DA-9838-F3D341AB0DC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0" r="20"/>
          <a:stretch/>
        </p:blipFill>
        <p:spPr/>
      </p:pic>
      <p:pic>
        <p:nvPicPr>
          <p:cNvPr id="11" name="图片占位符 10" descr="小女孩坐在台阶上读书">
            <a:extLst>
              <a:ext uri="{FF2B5EF4-FFF2-40B4-BE49-F238E27FC236}">
                <a16:creationId xmlns:a16="http://schemas.microsoft.com/office/drawing/2014/main" id="{89C83A94-9400-40DF-9CE0-AFEB3C742BC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 t="23" b="23"/>
          <a:stretch/>
        </p:blipFill>
        <p:spPr/>
      </p:pic>
      <p:sp>
        <p:nvSpPr>
          <p:cNvPr id="12" name="日期占位符 11">
            <a:extLst>
              <a:ext uri="{FF2B5EF4-FFF2-40B4-BE49-F238E27FC236}">
                <a16:creationId xmlns:a16="http://schemas.microsoft.com/office/drawing/2014/main" id="{C01975C7-D604-4AD4-85CC-2EFC92D81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20XX/9/3</a:t>
            </a:r>
          </a:p>
        </p:txBody>
      </p:sp>
      <p:sp>
        <p:nvSpPr>
          <p:cNvPr id="13" name="页脚占位符 12">
            <a:extLst>
              <a:ext uri="{FF2B5EF4-FFF2-40B4-BE49-F238E27FC236}">
                <a16:creationId xmlns:a16="http://schemas.microsoft.com/office/drawing/2014/main" id="{E0C27B2A-1D72-43E3-82D3-29739485AA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演示文稿标题</a:t>
            </a:r>
          </a:p>
        </p:txBody>
      </p:sp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DC4D09A1-D96F-4BFC-8475-2F079EAD8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zh-CN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7839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9706C9-F26D-46CA-93BF-8C27012F6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谢谢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95E0EB-F1F4-436B-A218-93E100A66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lvl="0" rtl="0"/>
            <a:r>
              <a:rPr lang="en-US" altLang="zh-CN"/>
              <a:t>20XX/9/3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5D06EF-9416-46F7-8230-B49EE1269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lvl="0" rtl="0"/>
            <a:r>
              <a:rPr lang="zh-CN" altLang="en-US"/>
              <a:t>演示文稿标题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7359025F-68D1-4F50-8480-3F981455D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lvl="0" rtl="0"/>
            <a:fld id="{D76B855D-E9CC-4FF8-AD85-6CDC7B89A0DE}" type="slidenum">
              <a:rPr lang="en-US" altLang="zh-CN" smtClean="0"/>
              <a:pPr lvl="0"/>
              <a:t>13</a:t>
            </a:fld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F0B6E0-1F7C-4E6A-87B1-554ADE739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zh-CN" altLang="en-US"/>
              <a:t>发言者姓名</a:t>
            </a:r>
          </a:p>
          <a:p>
            <a:pPr rtl="0">
              <a:spcBef>
                <a:spcPts val="3000"/>
              </a:spcBef>
            </a:pPr>
            <a:r>
              <a:rPr lang="zh-CN" altLang="en-US" sz="1800"/>
              <a:t>电子邮件地址</a:t>
            </a:r>
          </a:p>
          <a:p>
            <a:pPr rtl="0">
              <a:spcBef>
                <a:spcPts val="3000"/>
              </a:spcBef>
            </a:pPr>
            <a:r>
              <a:rPr lang="zh-CN" altLang="en-US" sz="1800"/>
              <a:t>网站</a:t>
            </a:r>
          </a:p>
          <a:p>
            <a:pPr rt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2258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>
                <a:solidFill>
                  <a:srgbClr val="FFFFFF"/>
                </a:solidFill>
              </a:rPr>
              <a:t>议程</a:t>
            </a:r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9C3FD2-AF88-4EF1-AFB7-5D31BD5AA0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0" indent="0" rtl="0">
              <a:buNone/>
            </a:pPr>
            <a:r>
              <a:rPr lang="zh-CN" altLang="en-US"/>
              <a:t>主题一</a:t>
            </a:r>
          </a:p>
          <a:p>
            <a:pPr marL="0" indent="0" rtl="0">
              <a:buNone/>
            </a:pPr>
            <a:r>
              <a:rPr lang="zh-CN" altLang="en-US"/>
              <a:t>主题二</a:t>
            </a:r>
          </a:p>
          <a:p>
            <a:pPr marL="0" indent="0" rtl="0">
              <a:buNone/>
            </a:pPr>
            <a:r>
              <a:rPr lang="zh-CN" altLang="en-US"/>
              <a:t>主题三</a:t>
            </a:r>
          </a:p>
          <a:p>
            <a:pPr marL="0" indent="0" rtl="0">
              <a:buNone/>
            </a:pPr>
            <a:r>
              <a:rPr lang="zh-CN" altLang="en-US"/>
              <a:t>主题四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8C8B647-084C-492D-A242-148BEA5B6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20XX/9/3</a:t>
            </a:r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A2B84E-2163-44C1-99D0-6F162AEA8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演示文稿标题</a:t>
            </a:r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88AB1A36-2D6E-4392-AAA4-996FFE03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zh-CN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55160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简介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B67B1E24-2840-4BB0-AE5A-2320A01CB8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zh-CN" altLang="en-US"/>
              <a:t>借助 </a:t>
            </a:r>
            <a:r>
              <a:rPr lang="en-US" altLang="zh-CN"/>
              <a:t>PowerPoint</a:t>
            </a:r>
            <a:r>
              <a:rPr lang="zh-CN" altLang="en-US"/>
              <a:t>，你都可以创建演示文稿，并与位于任意位置的用户共享你的作品。在这里键入想要的文本以开始使用。还可在此模板上添加图像、艺术作品和视频。保存到 </a:t>
            </a:r>
            <a:r>
              <a:rPr lang="en-US" altLang="zh-CN"/>
              <a:t>OneDrive</a:t>
            </a:r>
            <a:r>
              <a:rPr lang="zh-CN" altLang="en-US"/>
              <a:t>，并从计算机、平板电脑或手机访问演示文稿。 </a:t>
            </a:r>
          </a:p>
          <a:p>
            <a:pPr rtl="0"/>
            <a:endParaRPr lang="zh-CN" altLang="en-US"/>
          </a:p>
        </p:txBody>
      </p:sp>
      <p:pic>
        <p:nvPicPr>
          <p:cNvPr id="11" name="图片占位符 10" descr="男孩看着墙上的地图">
            <a:extLst>
              <a:ext uri="{FF2B5EF4-FFF2-40B4-BE49-F238E27FC236}">
                <a16:creationId xmlns:a16="http://schemas.microsoft.com/office/drawing/2014/main" id="{759DD474-D676-41A6-A2FB-30B2078418A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72" b="72"/>
          <a:stretch/>
        </p:blipFill>
        <p:spPr/>
      </p:pic>
      <p:pic>
        <p:nvPicPr>
          <p:cNvPr id="13" name="图片占位符 12" descr="男孩在玩宇宙飞船玩具">
            <a:extLst>
              <a:ext uri="{FF2B5EF4-FFF2-40B4-BE49-F238E27FC236}">
                <a16:creationId xmlns:a16="http://schemas.microsoft.com/office/drawing/2014/main" id="{D624A4F8-65E3-4A17-A439-FE80714CDE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/>
          <a:stretch/>
        </p:blipFill>
        <p:spPr/>
      </p:pic>
      <p:sp>
        <p:nvSpPr>
          <p:cNvPr id="14" name="日期占位符 13">
            <a:extLst>
              <a:ext uri="{FF2B5EF4-FFF2-40B4-BE49-F238E27FC236}">
                <a16:creationId xmlns:a16="http://schemas.microsoft.com/office/drawing/2014/main" id="{A01CAB10-68AF-4904-BD59-D332B297A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20XX/9/3</a:t>
            </a:r>
          </a:p>
        </p:txBody>
      </p:sp>
      <p:sp>
        <p:nvSpPr>
          <p:cNvPr id="15" name="页脚占位符 14">
            <a:extLst>
              <a:ext uri="{FF2B5EF4-FFF2-40B4-BE49-F238E27FC236}">
                <a16:creationId xmlns:a16="http://schemas.microsoft.com/office/drawing/2014/main" id="{96B342A5-1683-4650-BB07-B98D8B23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演示文稿标题</a:t>
            </a:r>
          </a:p>
        </p:txBody>
      </p:sp>
      <p:sp>
        <p:nvSpPr>
          <p:cNvPr id="16" name="灯片编号占位符 15">
            <a:extLst>
              <a:ext uri="{FF2B5EF4-FFF2-40B4-BE49-F238E27FC236}">
                <a16:creationId xmlns:a16="http://schemas.microsoft.com/office/drawing/2014/main" id="{46EEA4F1-5FA3-4EBF-97F1-DF392077D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zh-CN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002193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>
                <a:solidFill>
                  <a:srgbClr val="FFFFFF"/>
                </a:solidFill>
              </a:rPr>
              <a:t>主题一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49FB76-25BA-4481-B88D-DCB748E166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zh-CN" altLang="en-US">
                <a:solidFill>
                  <a:srgbClr val="FFFFFF"/>
                </a:solidFill>
              </a:rPr>
              <a:t>副标题</a:t>
            </a:r>
          </a:p>
          <a:p>
            <a:pPr rtl="0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3594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>
            <a:extLst>
              <a:ext uri="{FF2B5EF4-FFF2-40B4-BE49-F238E27FC236}">
                <a16:creationId xmlns:a16="http://schemas.microsoft.com/office/drawing/2014/main" id="{E78514DD-3FC6-4AEF-9C9C-057CF64C8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308" y="365125"/>
            <a:ext cx="5809527" cy="1325563"/>
          </a:xfrm>
        </p:spPr>
        <p:txBody>
          <a:bodyPr rtlCol="0"/>
          <a:lstStyle/>
          <a:p>
            <a:pPr rtl="0"/>
            <a:r>
              <a:rPr lang="zh-CN" altLang="en-US" dirty="0"/>
              <a:t>图表</a:t>
            </a:r>
          </a:p>
        </p:txBody>
      </p:sp>
      <p:graphicFrame>
        <p:nvGraphicFramePr>
          <p:cNvPr id="7" name="内容占位符 6" descr="图表">
            <a:extLst>
              <a:ext uri="{FF2B5EF4-FFF2-40B4-BE49-F238E27FC236}">
                <a16:creationId xmlns:a16="http://schemas.microsoft.com/office/drawing/2014/main" id="{55E783DC-66E7-4CEE-82CF-D51DFA19A3A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3686727"/>
              </p:ext>
            </p:extLst>
          </p:nvPr>
        </p:nvGraphicFramePr>
        <p:xfrm>
          <a:off x="1181100" y="1914638"/>
          <a:ext cx="9829800" cy="34859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日期占位符 11">
            <a:extLst>
              <a:ext uri="{FF2B5EF4-FFF2-40B4-BE49-F238E27FC236}">
                <a16:creationId xmlns:a16="http://schemas.microsoft.com/office/drawing/2014/main" id="{BB55F5DE-D801-496C-806A-73E6EF45C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20XX/9/3</a:t>
            </a:r>
          </a:p>
        </p:txBody>
      </p:sp>
      <p:sp>
        <p:nvSpPr>
          <p:cNvPr id="13" name="页脚占位符 12">
            <a:extLst>
              <a:ext uri="{FF2B5EF4-FFF2-40B4-BE49-F238E27FC236}">
                <a16:creationId xmlns:a16="http://schemas.microsoft.com/office/drawing/2014/main" id="{9B6754F1-BBB9-45C3-8F76-FA0E19B74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演示文稿标题</a:t>
            </a:r>
          </a:p>
        </p:txBody>
      </p:sp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47FB0EFA-9228-4C2B-BC70-5B5C93771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zh-CN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019213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>
            <a:extLst>
              <a:ext uri="{FF2B5EF4-FFF2-40B4-BE49-F238E27FC236}">
                <a16:creationId xmlns:a16="http://schemas.microsoft.com/office/drawing/2014/main" id="{78260B10-25FE-445D-A9FD-06B618F1B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表格</a:t>
            </a:r>
          </a:p>
        </p:txBody>
      </p:sp>
      <p:graphicFrame>
        <p:nvGraphicFramePr>
          <p:cNvPr id="6" name="表格 7">
            <a:extLst>
              <a:ext uri="{FF2B5EF4-FFF2-40B4-BE49-F238E27FC236}">
                <a16:creationId xmlns:a16="http://schemas.microsoft.com/office/drawing/2014/main" id="{FE03FD29-2ABD-4741-B4AC-4F72BFB14A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8506787"/>
              </p:ext>
            </p:extLst>
          </p:nvPr>
        </p:nvGraphicFramePr>
        <p:xfrm>
          <a:off x="1179513" y="1911350"/>
          <a:ext cx="9829800" cy="2921000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965960">
                  <a:extLst>
                    <a:ext uri="{9D8B030D-6E8A-4147-A177-3AD203B41FA5}">
                      <a16:colId xmlns:a16="http://schemas.microsoft.com/office/drawing/2014/main" val="1477709579"/>
                    </a:ext>
                  </a:extLst>
                </a:gridCol>
                <a:gridCol w="1965960">
                  <a:extLst>
                    <a:ext uri="{9D8B030D-6E8A-4147-A177-3AD203B41FA5}">
                      <a16:colId xmlns:a16="http://schemas.microsoft.com/office/drawing/2014/main" val="3545702570"/>
                    </a:ext>
                  </a:extLst>
                </a:gridCol>
                <a:gridCol w="1965960">
                  <a:extLst>
                    <a:ext uri="{9D8B030D-6E8A-4147-A177-3AD203B41FA5}">
                      <a16:colId xmlns:a16="http://schemas.microsoft.com/office/drawing/2014/main" val="3871754480"/>
                    </a:ext>
                  </a:extLst>
                </a:gridCol>
                <a:gridCol w="1965960">
                  <a:extLst>
                    <a:ext uri="{9D8B030D-6E8A-4147-A177-3AD203B41FA5}">
                      <a16:colId xmlns:a16="http://schemas.microsoft.com/office/drawing/2014/main" val="3866959667"/>
                    </a:ext>
                  </a:extLst>
                </a:gridCol>
                <a:gridCol w="1965960">
                  <a:extLst>
                    <a:ext uri="{9D8B030D-6E8A-4147-A177-3AD203B41FA5}">
                      <a16:colId xmlns:a16="http://schemas.microsoft.com/office/drawing/2014/main" val="3252636882"/>
                    </a:ext>
                  </a:extLst>
                </a:gridCol>
              </a:tblGrid>
              <a:tr h="584200">
                <a:tc>
                  <a:txBody>
                    <a:bodyPr/>
                    <a:lstStyle/>
                    <a:p>
                      <a:pPr rtl="0"/>
                      <a:endParaRPr lang="zh-CN" altLang="en-US" noProof="0">
                        <a:latin typeface="Microsoft YaHei UI" panose="020B0503020204020204" pitchFamily="34" charset="-122"/>
                        <a:ea typeface="Microsoft YaHei UI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类别 </a:t>
                      </a:r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类别 </a:t>
                      </a:r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类别 </a:t>
                      </a:r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CN" altLang="en-US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类别 </a:t>
                      </a:r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</a:p>
                  </a:txBody>
                  <a:tcPr anchor="ctr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5748401"/>
                  </a:ext>
                </a:extLst>
              </a:tr>
              <a:tr h="584200">
                <a:tc>
                  <a:txBody>
                    <a:bodyPr/>
                    <a:lstStyle/>
                    <a:p>
                      <a:pPr rtl="0"/>
                      <a:r>
                        <a:rPr lang="zh-CN" altLang="en-US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项目 </a:t>
                      </a:r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 </a:t>
                      </a:r>
                    </a:p>
                  </a:txBody>
                  <a:tcPr anchor="ctr">
                    <a:lnT w="38100" cmpd="sng">
                      <a:noFill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4.5</a:t>
                      </a:r>
                    </a:p>
                  </a:txBody>
                  <a:tcPr anchor="ctr">
                    <a:lnT w="38100" cmpd="sng">
                      <a:noFill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2.3</a:t>
                      </a:r>
                    </a:p>
                  </a:txBody>
                  <a:tcPr anchor="ctr">
                    <a:lnT w="38100" cmpd="sng">
                      <a:noFill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1.7</a:t>
                      </a:r>
                    </a:p>
                  </a:txBody>
                  <a:tcPr anchor="ctr">
                    <a:lnT w="38100" cmpd="sng">
                      <a:noFill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</a:t>
                      </a:r>
                    </a:p>
                  </a:txBody>
                  <a:tcPr anchor="ctr">
                    <a:lnT w="38100" cmpd="sng">
                      <a:noFill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20960907"/>
                  </a:ext>
                </a:extLst>
              </a:tr>
              <a:tr h="584200">
                <a:tc>
                  <a:txBody>
                    <a:bodyPr/>
                    <a:lstStyle/>
                    <a:p>
                      <a:pPr rtl="0"/>
                      <a:r>
                        <a:rPr lang="zh-CN" altLang="en-US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项目​​ </a:t>
                      </a:r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3.2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5.1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4.4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547774"/>
                  </a:ext>
                </a:extLst>
              </a:tr>
              <a:tr h="584200">
                <a:tc>
                  <a:txBody>
                    <a:bodyPr/>
                    <a:lstStyle/>
                    <a:p>
                      <a:pPr rtl="0"/>
                      <a:r>
                        <a:rPr lang="zh-CN" altLang="en-US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项目​​ </a:t>
                      </a:r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2.1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1.7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2.5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2.8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6452785"/>
                  </a:ext>
                </a:extLst>
              </a:tr>
              <a:tr h="584200">
                <a:tc>
                  <a:txBody>
                    <a:bodyPr/>
                    <a:lstStyle/>
                    <a:p>
                      <a:pPr rtl="0"/>
                      <a:r>
                        <a:rPr lang="zh-CN" altLang="en-US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项目 </a:t>
                      </a:r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4.5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2.2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noProof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1.7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n-US" altLang="zh-CN" noProof="0" dirty="0"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</a:rPr>
                        <a:t>7</a:t>
                      </a:r>
                    </a:p>
                  </a:txBody>
                  <a:tcPr anchor="ctr"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2479137"/>
                  </a:ext>
                </a:extLst>
              </a:tr>
            </a:tbl>
          </a:graphicData>
        </a:graphic>
      </p:graphicFrame>
      <p:sp>
        <p:nvSpPr>
          <p:cNvPr id="12" name="日期占位符 11">
            <a:extLst>
              <a:ext uri="{FF2B5EF4-FFF2-40B4-BE49-F238E27FC236}">
                <a16:creationId xmlns:a16="http://schemas.microsoft.com/office/drawing/2014/main" id="{3CC90B11-F535-4D7C-84A3-2CF98B9D5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20XX/9/3</a:t>
            </a:r>
          </a:p>
        </p:txBody>
      </p:sp>
      <p:sp>
        <p:nvSpPr>
          <p:cNvPr id="13" name="页脚占位符 12">
            <a:extLst>
              <a:ext uri="{FF2B5EF4-FFF2-40B4-BE49-F238E27FC236}">
                <a16:creationId xmlns:a16="http://schemas.microsoft.com/office/drawing/2014/main" id="{34CB8358-5219-419E-B50C-A279EA3E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strike="noStrike" kern="1200" cap="none" spc="0" normalizeH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演示文稿标题</a:t>
            </a:r>
          </a:p>
        </p:txBody>
      </p:sp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zh-CN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927950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占位符 5" descr="男孩在公寓大楼前的操场上玩耍&#10;">
            <a:extLst>
              <a:ext uri="{FF2B5EF4-FFF2-40B4-BE49-F238E27FC236}">
                <a16:creationId xmlns:a16="http://schemas.microsoft.com/office/drawing/2014/main" id="{5F329689-9BAF-4AE6-BA67-6C34B1AEE85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/>
          <a:stretch/>
        </p:blipFill>
        <p:spPr/>
      </p:pic>
      <p:sp>
        <p:nvSpPr>
          <p:cNvPr id="8" name="标题 7">
            <a:extLst>
              <a:ext uri="{FF2B5EF4-FFF2-40B4-BE49-F238E27FC236}">
                <a16:creationId xmlns:a16="http://schemas.microsoft.com/office/drawing/2014/main" id="{4E808D1D-FE92-499E-982B-315DCF987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开始一件事的方式是不再动嘴而开始动手。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23EE02E7-DD32-447E-A951-9BFA2CED01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zh-CN" altLang="en-US"/>
              <a:t>华特</a:t>
            </a:r>
            <a:r>
              <a:rPr lang="en-US" altLang="zh-CN"/>
              <a:t>·</a:t>
            </a:r>
            <a:r>
              <a:rPr lang="zh-CN" altLang="en-US"/>
              <a:t>迪士尼</a:t>
            </a:r>
          </a:p>
          <a:p>
            <a:pPr rtl="0"/>
            <a:endParaRPr lang="zh-CN" altLang="en-US"/>
          </a:p>
        </p:txBody>
      </p:sp>
      <p:sp>
        <p:nvSpPr>
          <p:cNvPr id="14" name="弧形 13">
            <a:extLst>
              <a:ext uri="{FF2B5EF4-FFF2-40B4-BE49-F238E27FC236}">
                <a16:creationId xmlns:a16="http://schemas.microsoft.com/office/drawing/2014/main" id="{FE1CEAEF-A1EC-4CA7-BEC1-407418518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9366740" flipV="1">
            <a:off x="2607299" y="8363"/>
            <a:ext cx="6816262" cy="6816262"/>
          </a:xfrm>
          <a:prstGeom prst="arc">
            <a:avLst>
              <a:gd name="adj1" fmla="val 16200000"/>
              <a:gd name="adj2" fmla="val 20401595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椭圆形 15">
            <a:extLst>
              <a:ext uri="{FF2B5EF4-FFF2-40B4-BE49-F238E27FC236}">
                <a16:creationId xmlns:a16="http://schemas.microsoft.com/office/drawing/2014/main" id="{2FD37EC2-A256-4365-B98A-9FC89FE7E2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153400" y="4609861"/>
            <a:ext cx="873032" cy="84934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日期占位符 16">
            <a:extLst>
              <a:ext uri="{FF2B5EF4-FFF2-40B4-BE49-F238E27FC236}">
                <a16:creationId xmlns:a16="http://schemas.microsoft.com/office/drawing/2014/main" id="{629F4044-902D-4034-8E90-44E0F885EEBD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>
              <a:defRPr/>
            </a:pPr>
            <a:r>
              <a:rPr lang="en-US" altLang="zh-CN">
                <a:latin typeface="Microsoft YaHei UI" panose="020B0503020204020204" pitchFamily="34" charset="-122"/>
              </a:rPr>
              <a:t>20XX/9/3</a:t>
            </a:r>
            <a:endParaRPr lang="zh-CN" altLang="en-US">
              <a:latin typeface="Microsoft YaHei UI" panose="020B0503020204020204" pitchFamily="34" charset="-122"/>
            </a:endParaRPr>
          </a:p>
        </p:txBody>
      </p:sp>
      <p:sp>
        <p:nvSpPr>
          <p:cNvPr id="18" name="页脚占位符 17">
            <a:extLst>
              <a:ext uri="{FF2B5EF4-FFF2-40B4-BE49-F238E27FC236}">
                <a16:creationId xmlns:a16="http://schemas.microsoft.com/office/drawing/2014/main" id="{439BF4B2-6931-43C1-8924-3E02FA60CF6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>
              <a:defRPr/>
            </a:pPr>
            <a:r>
              <a:rPr lang="zh-CN" altLang="en-US">
                <a:latin typeface="Microsoft YaHei UI" panose="020B0503020204020204" pitchFamily="34" charset="-122"/>
              </a:rPr>
              <a:t>演示文稿标题</a:t>
            </a:r>
          </a:p>
        </p:txBody>
      </p:sp>
      <p:sp>
        <p:nvSpPr>
          <p:cNvPr id="19" name="灯片编号占位符 18">
            <a:extLst>
              <a:ext uri="{FF2B5EF4-FFF2-40B4-BE49-F238E27FC236}">
                <a16:creationId xmlns:a16="http://schemas.microsoft.com/office/drawing/2014/main" id="{7728248D-4FCB-429D-AC4B-09580B54580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>
              <a:defRPr/>
            </a:pPr>
            <a:fld id="{D76B855D-E9CC-4FF8-AD85-6CDC7B89A0DE}" type="slidenum">
              <a:rPr lang="en-US" altLang="zh-CN" smtClean="0">
                <a:latin typeface="Microsoft YaHei UI" panose="020B0503020204020204" pitchFamily="34" charset="-122"/>
              </a:rPr>
              <a:pPr>
                <a:defRPr/>
              </a:pPr>
              <a:t>7</a:t>
            </a:fld>
            <a:endParaRPr lang="zh-CN" altLang="en-US">
              <a:latin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26132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18AA74-F89F-48A1-B941-897EC05BA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团队</a:t>
            </a:r>
          </a:p>
        </p:txBody>
      </p:sp>
      <p:graphicFrame>
        <p:nvGraphicFramePr>
          <p:cNvPr id="5" name="内容占位符 2" descr="团队 SmartArt 图形&#10;">
            <a:extLst>
              <a:ext uri="{FF2B5EF4-FFF2-40B4-BE49-F238E27FC236}">
                <a16:creationId xmlns:a16="http://schemas.microsoft.com/office/drawing/2014/main" id="{9C6D4AB6-2821-496B-916D-DC02A2DBB1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175268"/>
              </p:ext>
            </p:extLst>
          </p:nvPr>
        </p:nvGraphicFramePr>
        <p:xfrm>
          <a:off x="393192" y="1463040"/>
          <a:ext cx="11411712" cy="43525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日期占位符 5">
            <a:extLst>
              <a:ext uri="{FF2B5EF4-FFF2-40B4-BE49-F238E27FC236}">
                <a16:creationId xmlns:a16="http://schemas.microsoft.com/office/drawing/2014/main" id="{8933A4BE-531E-4A62-A55C-06E088180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20XX/9/3</a:t>
            </a:r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8FFD21CE-7A2D-4CB5-AC11-6E5CB7F73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演示文稿标题</a:t>
            </a:r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A8C87077-3DA0-43A0-9187-E1AACEF31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zh-CN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791535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916DAA-1ACF-4343-A637-D55C4A5DE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日程表</a:t>
            </a:r>
          </a:p>
        </p:txBody>
      </p:sp>
      <p:graphicFrame>
        <p:nvGraphicFramePr>
          <p:cNvPr id="4" name="内容占位符 4" descr="日程表 SmartArt 图形&#10;">
            <a:extLst>
              <a:ext uri="{FF2B5EF4-FFF2-40B4-BE49-F238E27FC236}">
                <a16:creationId xmlns:a16="http://schemas.microsoft.com/office/drawing/2014/main" id="{E246B7D8-C843-490A-A5BB-04DFA74A3D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6741462"/>
              </p:ext>
            </p:extLst>
          </p:nvPr>
        </p:nvGraphicFramePr>
        <p:xfrm>
          <a:off x="996696" y="1581912"/>
          <a:ext cx="10195560" cy="36758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AD06355-A3C6-4680-9456-99EB4CD43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20XX/9/3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1E614C4-AF93-47E4-AAAE-E508A893E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u="none" strike="noStrike" kern="1200" cap="none" spc="0" normalizeH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t>演示文稿标题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B8B6466-CC56-4078-BB0C-7A0D5CB3F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altLang="zh-CN" sz="1200" b="0" i="0" u="none" strike="noStrike" kern="1200" cap="none" spc="0" normalizeH="0" baseline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942647457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167000_TF78504181_Win32" id="{1598ABF4-0FD6-445B-860C-89ACF0EABCA8}" vid="{E19FA4AC-A14B-41C0-979F-CDA37360553D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A449C04-64B3-4403-94B7-8D2284C38D1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413533D-8C39-401E-8B75-B1AEEEC56B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BDEF148-1770-458F-8F5B-C3D0A278AA9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{6D119DA4-6FD4-49F4-9CBB-A6523F0523F8}tf78504181_win32</Template>
  <TotalTime>0</TotalTime>
  <Words>572</Words>
  <Application>Microsoft Office PowerPoint</Application>
  <PresentationFormat>宽屏</PresentationFormat>
  <Paragraphs>126</Paragraphs>
  <Slides>13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Microsoft YaHei UI</vt:lpstr>
      <vt:lpstr>Arial</vt:lpstr>
      <vt:lpstr>Avenir Next LT Pro</vt:lpstr>
      <vt:lpstr>ShapesVTI</vt:lpstr>
      <vt:lpstr>形状</vt:lpstr>
      <vt:lpstr>议程</vt:lpstr>
      <vt:lpstr>简介</vt:lpstr>
      <vt:lpstr>主题一</vt:lpstr>
      <vt:lpstr>图表</vt:lpstr>
      <vt:lpstr>表格</vt:lpstr>
      <vt:lpstr>开始一件事的方式是不再动嘴而开始动手。</vt:lpstr>
      <vt:lpstr>团队</vt:lpstr>
      <vt:lpstr>日程表</vt:lpstr>
      <vt:lpstr>内容</vt:lpstr>
      <vt:lpstr>内容  </vt:lpstr>
      <vt:lpstr>摘要</vt:lpstr>
      <vt:lpstr>谢谢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形状</dc:title>
  <dc:creator>晓皇</dc:creator>
  <cp:lastModifiedBy>晓皇</cp:lastModifiedBy>
  <cp:revision>1</cp:revision>
  <dcterms:created xsi:type="dcterms:W3CDTF">2022-05-16T12:12:31Z</dcterms:created>
  <dcterms:modified xsi:type="dcterms:W3CDTF">2022-05-16T12:13:06Z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